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Be Vietnam" panose="020B0604020202020204" charset="0"/>
      <p:regular r:id="rId22"/>
    </p:embeddedFont>
    <p:embeddedFont>
      <p:font typeface="Be Vietnam Ultra-Bold" panose="020B0604020202020204" charset="0"/>
      <p:regular r:id="rId23"/>
    </p:embeddedFont>
    <p:embeddedFont>
      <p:font typeface="Quicksand 1" panose="020B0604020202020204" charset="0"/>
      <p:regular r:id="rId24"/>
    </p:embeddedFont>
    <p:embeddedFont>
      <p:font typeface="Quicksand 1 Bold" panose="020B0604020202020204" charset="0"/>
      <p:regular r:id="rId25"/>
    </p:embeddedFont>
    <p:embeddedFont>
      <p:font typeface="Quicksand 1 Medium" panose="020B0604020202020204" charset="0"/>
      <p:regular r:id="rId26"/>
    </p:embeddedFont>
    <p:embeddedFont>
      <p:font typeface="Quicksand 2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Cần giới thiệu đặc thù của 1 máy cơ khí rồi mới mô tả luồng này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18" Type="http://schemas.openxmlformats.org/officeDocument/2006/relationships/image" Target="../media/image35.svg"/><Relationship Id="rId3" Type="http://schemas.openxmlformats.org/officeDocument/2006/relationships/image" Target="../media/image20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3.svg"/><Relationship Id="rId20" Type="http://schemas.openxmlformats.org/officeDocument/2006/relationships/image" Target="../media/image3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3.png"/><Relationship Id="rId10" Type="http://schemas.openxmlformats.org/officeDocument/2006/relationships/image" Target="../media/image27.svg"/><Relationship Id="rId19" Type="http://schemas.openxmlformats.org/officeDocument/2006/relationships/image" Target="../media/image36.pn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Relationship Id="rId22" Type="http://schemas.openxmlformats.org/officeDocument/2006/relationships/image" Target="../media/image3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5.svg"/><Relationship Id="rId9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49.png"/><Relationship Id="rId18" Type="http://schemas.openxmlformats.org/officeDocument/2006/relationships/image" Target="../media/image54.svg"/><Relationship Id="rId3" Type="http://schemas.openxmlformats.org/officeDocument/2006/relationships/image" Target="../media/image32.png"/><Relationship Id="rId21" Type="http://schemas.openxmlformats.org/officeDocument/2006/relationships/image" Target="../media/image57.png"/><Relationship Id="rId7" Type="http://schemas.openxmlformats.org/officeDocument/2006/relationships/image" Target="../media/image43.png"/><Relationship Id="rId12" Type="http://schemas.openxmlformats.org/officeDocument/2006/relationships/image" Target="../media/image48.svg"/><Relationship Id="rId17" Type="http://schemas.openxmlformats.org/officeDocument/2006/relationships/image" Target="../media/image53.png"/><Relationship Id="rId2" Type="http://schemas.openxmlformats.org/officeDocument/2006/relationships/image" Target="../media/image40.png"/><Relationship Id="rId16" Type="http://schemas.openxmlformats.org/officeDocument/2006/relationships/image" Target="../media/image52.png"/><Relationship Id="rId20" Type="http://schemas.openxmlformats.org/officeDocument/2006/relationships/image" Target="../media/image5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23" Type="http://schemas.openxmlformats.org/officeDocument/2006/relationships/image" Target="../media/image3.png"/><Relationship Id="rId10" Type="http://schemas.openxmlformats.org/officeDocument/2006/relationships/image" Target="../media/image46.svg"/><Relationship Id="rId19" Type="http://schemas.openxmlformats.org/officeDocument/2006/relationships/image" Target="../media/image55.png"/><Relationship Id="rId4" Type="http://schemas.openxmlformats.org/officeDocument/2006/relationships/image" Target="../media/image33.sv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5.svg"/><Relationship Id="rId9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6.png"/><Relationship Id="rId18" Type="http://schemas.openxmlformats.org/officeDocument/2006/relationships/image" Target="../media/image71.svg"/><Relationship Id="rId26" Type="http://schemas.openxmlformats.org/officeDocument/2006/relationships/image" Target="../media/image54.svg"/><Relationship Id="rId3" Type="http://schemas.openxmlformats.org/officeDocument/2006/relationships/image" Target="../media/image33.svg"/><Relationship Id="rId21" Type="http://schemas.openxmlformats.org/officeDocument/2006/relationships/image" Target="../media/image74.png"/><Relationship Id="rId7" Type="http://schemas.openxmlformats.org/officeDocument/2006/relationships/image" Target="../media/image60.png"/><Relationship Id="rId12" Type="http://schemas.openxmlformats.org/officeDocument/2006/relationships/image" Target="../media/image65.svg"/><Relationship Id="rId17" Type="http://schemas.openxmlformats.org/officeDocument/2006/relationships/image" Target="../media/image70.png"/><Relationship Id="rId25" Type="http://schemas.openxmlformats.org/officeDocument/2006/relationships/image" Target="../media/image53.png"/><Relationship Id="rId2" Type="http://schemas.openxmlformats.org/officeDocument/2006/relationships/image" Target="../media/image32.png"/><Relationship Id="rId16" Type="http://schemas.openxmlformats.org/officeDocument/2006/relationships/image" Target="../media/image69.svg"/><Relationship Id="rId20" Type="http://schemas.openxmlformats.org/officeDocument/2006/relationships/image" Target="../media/image73.svg"/><Relationship Id="rId29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24" Type="http://schemas.openxmlformats.org/officeDocument/2006/relationships/image" Target="../media/image77.svg"/><Relationship Id="rId5" Type="http://schemas.openxmlformats.org/officeDocument/2006/relationships/image" Target="../media/image23.svg"/><Relationship Id="rId15" Type="http://schemas.openxmlformats.org/officeDocument/2006/relationships/image" Target="../media/image68.png"/><Relationship Id="rId23" Type="http://schemas.openxmlformats.org/officeDocument/2006/relationships/image" Target="../media/image76.png"/><Relationship Id="rId28" Type="http://schemas.openxmlformats.org/officeDocument/2006/relationships/image" Target="../media/image56.svg"/><Relationship Id="rId10" Type="http://schemas.openxmlformats.org/officeDocument/2006/relationships/image" Target="../media/image63.svg"/><Relationship Id="rId19" Type="http://schemas.openxmlformats.org/officeDocument/2006/relationships/image" Target="../media/image72.png"/><Relationship Id="rId31" Type="http://schemas.openxmlformats.org/officeDocument/2006/relationships/image" Target="../media/image3.png"/><Relationship Id="rId4" Type="http://schemas.openxmlformats.org/officeDocument/2006/relationships/image" Target="../media/image22.png"/><Relationship Id="rId9" Type="http://schemas.openxmlformats.org/officeDocument/2006/relationships/image" Target="../media/image62.png"/><Relationship Id="rId14" Type="http://schemas.openxmlformats.org/officeDocument/2006/relationships/image" Target="../media/image67.svg"/><Relationship Id="rId22" Type="http://schemas.openxmlformats.org/officeDocument/2006/relationships/image" Target="../media/image75.svg"/><Relationship Id="rId27" Type="http://schemas.openxmlformats.org/officeDocument/2006/relationships/image" Target="../media/image55.png"/><Relationship Id="rId30" Type="http://schemas.openxmlformats.org/officeDocument/2006/relationships/image" Target="../media/image5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5.svg"/><Relationship Id="rId9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openxmlformats.org/officeDocument/2006/relationships/image" Target="../media/image54.svg"/><Relationship Id="rId18" Type="http://schemas.openxmlformats.org/officeDocument/2006/relationships/image" Target="../media/image3.png"/><Relationship Id="rId3" Type="http://schemas.openxmlformats.org/officeDocument/2006/relationships/image" Target="../media/image32.png"/><Relationship Id="rId7" Type="http://schemas.openxmlformats.org/officeDocument/2006/relationships/image" Target="../media/image70.png"/><Relationship Id="rId12" Type="http://schemas.openxmlformats.org/officeDocument/2006/relationships/image" Target="../media/image53.png"/><Relationship Id="rId17" Type="http://schemas.openxmlformats.org/officeDocument/2006/relationships/image" Target="../media/image58.svg"/><Relationship Id="rId2" Type="http://schemas.openxmlformats.org/officeDocument/2006/relationships/image" Target="../media/image42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78.png"/><Relationship Id="rId5" Type="http://schemas.openxmlformats.org/officeDocument/2006/relationships/image" Target="../media/image50.png"/><Relationship Id="rId15" Type="http://schemas.openxmlformats.org/officeDocument/2006/relationships/image" Target="../media/image56.svg"/><Relationship Id="rId10" Type="http://schemas.openxmlformats.org/officeDocument/2006/relationships/image" Target="../media/image69.svg"/><Relationship Id="rId4" Type="http://schemas.openxmlformats.org/officeDocument/2006/relationships/image" Target="../media/image33.svg"/><Relationship Id="rId9" Type="http://schemas.openxmlformats.org/officeDocument/2006/relationships/image" Target="../media/image68.png"/><Relationship Id="rId1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0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.svg"/><Relationship Id="rId7" Type="http://schemas.openxmlformats.org/officeDocument/2006/relationships/image" Target="../media/image17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173763"/>
            <a:ext cx="18288000" cy="1113237"/>
            <a:chOff x="0" y="0"/>
            <a:chExt cx="4816593" cy="2931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93198"/>
            </a:xfrm>
            <a:custGeom>
              <a:avLst/>
              <a:gdLst/>
              <a:ahLst/>
              <a:cxnLst/>
              <a:rect l="l" t="t" r="r" b="b"/>
              <a:pathLst>
                <a:path w="4816592" h="293198">
                  <a:moveTo>
                    <a:pt x="0" y="0"/>
                  </a:moveTo>
                  <a:lnTo>
                    <a:pt x="4816592" y="0"/>
                  </a:lnTo>
                  <a:lnTo>
                    <a:pt x="4816592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3139A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31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44633" y="-556618"/>
            <a:ext cx="19177267" cy="1113237"/>
            <a:chOff x="0" y="0"/>
            <a:chExt cx="5050803" cy="2931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0803" cy="293198"/>
            </a:xfrm>
            <a:custGeom>
              <a:avLst/>
              <a:gdLst/>
              <a:ahLst/>
              <a:cxnLst/>
              <a:rect l="l" t="t" r="r" b="b"/>
              <a:pathLst>
                <a:path w="5050803" h="293198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06C89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033159" y="1068800"/>
            <a:ext cx="6226141" cy="8149399"/>
          </a:xfrm>
          <a:custGeom>
            <a:avLst/>
            <a:gdLst/>
            <a:ahLst/>
            <a:cxnLst/>
            <a:rect l="l" t="t" r="r" b="b"/>
            <a:pathLst>
              <a:path w="6226141" h="8149399">
                <a:moveTo>
                  <a:pt x="0" y="0"/>
                </a:moveTo>
                <a:lnTo>
                  <a:pt x="6226141" y="0"/>
                </a:lnTo>
                <a:lnTo>
                  <a:pt x="6226141" y="8149400"/>
                </a:lnTo>
                <a:lnTo>
                  <a:pt x="0" y="8149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6905252" y="556618"/>
            <a:ext cx="1382748" cy="1382748"/>
          </a:xfrm>
          <a:custGeom>
            <a:avLst/>
            <a:gdLst/>
            <a:ahLst/>
            <a:cxnLst/>
            <a:rect l="l" t="t" r="r" b="b"/>
            <a:pathLst>
              <a:path w="1382748" h="1382748">
                <a:moveTo>
                  <a:pt x="0" y="0"/>
                </a:moveTo>
                <a:lnTo>
                  <a:pt x="1382748" y="0"/>
                </a:lnTo>
                <a:lnTo>
                  <a:pt x="1382748" y="1382749"/>
                </a:lnTo>
                <a:lnTo>
                  <a:pt x="0" y="13827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028700" y="752563"/>
            <a:ext cx="10004459" cy="296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800"/>
              </a:lnSpc>
            </a:pPr>
            <a:r>
              <a:rPr lang="en-US" sz="6000" b="1" spc="-252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MECHANICAL MACHINERY</a:t>
            </a:r>
          </a:p>
          <a:p>
            <a:pPr algn="just">
              <a:lnSpc>
                <a:spcPts val="7800"/>
              </a:lnSpc>
            </a:pPr>
            <a:r>
              <a:rPr lang="en-US" sz="6000" b="1" spc="-252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RENTAL AND MANAGEMENT</a:t>
            </a:r>
          </a:p>
          <a:p>
            <a:pPr algn="just">
              <a:lnSpc>
                <a:spcPts val="7800"/>
              </a:lnSpc>
            </a:pPr>
            <a:r>
              <a:rPr lang="en-US" sz="6000" b="1" spc="-252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SYSTEM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4029163"/>
            <a:ext cx="8398722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39"/>
              </a:lnSpc>
            </a:pPr>
            <a:r>
              <a:rPr lang="en-US" sz="3999" spc="-167">
                <a:solidFill>
                  <a:srgbClr val="3139A8"/>
                </a:solidFill>
                <a:latin typeface="Be Vietnam"/>
                <a:ea typeface="Be Vietnam"/>
                <a:cs typeface="Be Vietnam"/>
                <a:sym typeface="Be Vietnam"/>
              </a:rPr>
              <a:t>PRESENT BY GROUP FA24SE008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45278" y="4914900"/>
            <a:ext cx="8980562" cy="3686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4" lvl="1" indent="-323847" algn="just">
              <a:lnSpc>
                <a:spcPts val="5999"/>
              </a:lnSpc>
              <a:buFont typeface="Arial"/>
              <a:buChar char="•"/>
            </a:pPr>
            <a:r>
              <a:rPr lang="en-US" sz="2999" b="1">
                <a:solidFill>
                  <a:srgbClr val="000000"/>
                </a:solidFill>
                <a:latin typeface="Quicksand 1 Medium"/>
                <a:ea typeface="Quicksand 1 Medium"/>
                <a:cs typeface="Quicksand 1 Medium"/>
                <a:sym typeface="Quicksand 1 Medium"/>
              </a:rPr>
              <a:t>Nguyễn Minh Nguyên           SE172159 (Leader)</a:t>
            </a:r>
          </a:p>
          <a:p>
            <a:pPr marL="647694" lvl="1" indent="-323847" algn="just">
              <a:lnSpc>
                <a:spcPts val="5999"/>
              </a:lnSpc>
              <a:buFont typeface="Arial"/>
              <a:buChar char="•"/>
            </a:pPr>
            <a:r>
              <a:rPr lang="en-US" sz="2999" b="1">
                <a:solidFill>
                  <a:srgbClr val="000000"/>
                </a:solidFill>
                <a:latin typeface="Quicksand 1 Medium"/>
                <a:ea typeface="Quicksand 1 Medium"/>
                <a:cs typeface="Quicksand 1 Medium"/>
                <a:sym typeface="Quicksand 1 Medium"/>
              </a:rPr>
              <a:t>Võ Minh Trí                            SE172223</a:t>
            </a:r>
          </a:p>
          <a:p>
            <a:pPr marL="647694" lvl="1" indent="-323847" algn="just">
              <a:lnSpc>
                <a:spcPts val="5999"/>
              </a:lnSpc>
              <a:buFont typeface="Arial"/>
              <a:buChar char="•"/>
            </a:pPr>
            <a:r>
              <a:rPr lang="en-US" sz="2999" b="1">
                <a:solidFill>
                  <a:srgbClr val="000000"/>
                </a:solidFill>
                <a:latin typeface="Quicksand 1 Medium"/>
                <a:ea typeface="Quicksand 1 Medium"/>
                <a:cs typeface="Quicksand 1 Medium"/>
                <a:sym typeface="Quicksand 1 Medium"/>
              </a:rPr>
              <a:t>Nguyễn Văn Hoàng Minh     SE171872</a:t>
            </a:r>
          </a:p>
          <a:p>
            <a:pPr marL="647694" lvl="1" indent="-323847" algn="just">
              <a:lnSpc>
                <a:spcPts val="5999"/>
              </a:lnSpc>
              <a:buFont typeface="Arial"/>
              <a:buChar char="•"/>
            </a:pPr>
            <a:r>
              <a:rPr lang="en-US" sz="2999" b="1">
                <a:solidFill>
                  <a:srgbClr val="000000"/>
                </a:solidFill>
                <a:latin typeface="Quicksand 1 Medium"/>
                <a:ea typeface="Quicksand 1 Medium"/>
                <a:cs typeface="Quicksand 1 Medium"/>
                <a:sym typeface="Quicksand 1 Medium"/>
              </a:rPr>
              <a:t>Lý Ngọc Đăng Khoa             SE172103</a:t>
            </a:r>
          </a:p>
          <a:p>
            <a:pPr marL="647694" lvl="1" indent="-323847" algn="just">
              <a:lnSpc>
                <a:spcPts val="5999"/>
              </a:lnSpc>
              <a:buFont typeface="Arial"/>
              <a:buChar char="•"/>
            </a:pPr>
            <a:r>
              <a:rPr lang="en-US" sz="2999" b="1">
                <a:solidFill>
                  <a:srgbClr val="000000"/>
                </a:solidFill>
                <a:latin typeface="Quicksand 1 Medium"/>
                <a:ea typeface="Quicksand 1 Medium"/>
                <a:cs typeface="Quicksand 1 Medium"/>
                <a:sym typeface="Quicksand 1 Medium"/>
              </a:rPr>
              <a:t>Bùi Nguyễn Phúc Khang      SE171990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650990" y="9547924"/>
            <a:ext cx="4798810" cy="422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11"/>
              </a:lnSpc>
              <a:spcBef>
                <a:spcPct val="0"/>
              </a:spcBef>
            </a:pPr>
            <a:r>
              <a:rPr lang="en-US" sz="3211" b="1" spc="-134" dirty="0">
                <a:solidFill>
                  <a:srgbClr val="DBDBDB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Mentor: Võ </a:t>
            </a:r>
            <a:r>
              <a:rPr lang="en-US" sz="3211" b="1" spc="-134" dirty="0" err="1">
                <a:solidFill>
                  <a:srgbClr val="DBDBDB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Thị</a:t>
            </a:r>
            <a:r>
              <a:rPr lang="en-US" sz="3211" b="1" spc="-134" dirty="0">
                <a:solidFill>
                  <a:srgbClr val="DBDBDB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 Thanh Vân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28350" y="2162885"/>
            <a:ext cx="1585690" cy="1476674"/>
          </a:xfrm>
          <a:custGeom>
            <a:avLst/>
            <a:gdLst/>
            <a:ahLst/>
            <a:cxnLst/>
            <a:rect l="l" t="t" r="r" b="b"/>
            <a:pathLst>
              <a:path w="1585690" h="1476674">
                <a:moveTo>
                  <a:pt x="0" y="0"/>
                </a:moveTo>
                <a:lnTo>
                  <a:pt x="1585690" y="0"/>
                </a:lnTo>
                <a:lnTo>
                  <a:pt x="1585690" y="1476674"/>
                </a:lnTo>
                <a:lnTo>
                  <a:pt x="0" y="14766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331664" y="2039060"/>
            <a:ext cx="1600730" cy="1476674"/>
          </a:xfrm>
          <a:custGeom>
            <a:avLst/>
            <a:gdLst/>
            <a:ahLst/>
            <a:cxnLst/>
            <a:rect l="l" t="t" r="r" b="b"/>
            <a:pathLst>
              <a:path w="1600730" h="1476674">
                <a:moveTo>
                  <a:pt x="0" y="0"/>
                </a:moveTo>
                <a:lnTo>
                  <a:pt x="1600730" y="0"/>
                </a:lnTo>
                <a:lnTo>
                  <a:pt x="1600730" y="1476674"/>
                </a:lnTo>
                <a:lnTo>
                  <a:pt x="0" y="1476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293251" y="4981835"/>
            <a:ext cx="1427823" cy="1427823"/>
          </a:xfrm>
          <a:custGeom>
            <a:avLst/>
            <a:gdLst/>
            <a:ahLst/>
            <a:cxnLst/>
            <a:rect l="l" t="t" r="r" b="b"/>
            <a:pathLst>
              <a:path w="1427823" h="1427823">
                <a:moveTo>
                  <a:pt x="0" y="0"/>
                </a:moveTo>
                <a:lnTo>
                  <a:pt x="1427823" y="0"/>
                </a:lnTo>
                <a:lnTo>
                  <a:pt x="1427823" y="1427823"/>
                </a:lnTo>
                <a:lnTo>
                  <a:pt x="0" y="14278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156037" y="4998987"/>
            <a:ext cx="1431824" cy="1431824"/>
          </a:xfrm>
          <a:custGeom>
            <a:avLst/>
            <a:gdLst/>
            <a:ahLst/>
            <a:cxnLst/>
            <a:rect l="l" t="t" r="r" b="b"/>
            <a:pathLst>
              <a:path w="1431824" h="1431824">
                <a:moveTo>
                  <a:pt x="0" y="0"/>
                </a:moveTo>
                <a:lnTo>
                  <a:pt x="1431824" y="0"/>
                </a:lnTo>
                <a:lnTo>
                  <a:pt x="1431824" y="1431824"/>
                </a:lnTo>
                <a:lnTo>
                  <a:pt x="0" y="14318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3176760" y="8361869"/>
            <a:ext cx="1431824" cy="1431824"/>
          </a:xfrm>
          <a:custGeom>
            <a:avLst/>
            <a:gdLst/>
            <a:ahLst/>
            <a:cxnLst/>
            <a:rect l="l" t="t" r="r" b="b"/>
            <a:pathLst>
              <a:path w="1431824" h="1431824">
                <a:moveTo>
                  <a:pt x="0" y="0"/>
                </a:moveTo>
                <a:lnTo>
                  <a:pt x="1431824" y="0"/>
                </a:lnTo>
                <a:lnTo>
                  <a:pt x="1431824" y="1431824"/>
                </a:lnTo>
                <a:lnTo>
                  <a:pt x="0" y="14318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879145" y="8221511"/>
            <a:ext cx="1425770" cy="1425770"/>
          </a:xfrm>
          <a:custGeom>
            <a:avLst/>
            <a:gdLst/>
            <a:ahLst/>
            <a:cxnLst/>
            <a:rect l="l" t="t" r="r" b="b"/>
            <a:pathLst>
              <a:path w="1425770" h="1425770">
                <a:moveTo>
                  <a:pt x="0" y="0"/>
                </a:moveTo>
                <a:lnTo>
                  <a:pt x="1425770" y="0"/>
                </a:lnTo>
                <a:lnTo>
                  <a:pt x="1425770" y="1425770"/>
                </a:lnTo>
                <a:lnTo>
                  <a:pt x="0" y="14257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505596" y="8261437"/>
            <a:ext cx="1447513" cy="1447513"/>
          </a:xfrm>
          <a:custGeom>
            <a:avLst/>
            <a:gdLst/>
            <a:ahLst/>
            <a:cxnLst/>
            <a:rect l="l" t="t" r="r" b="b"/>
            <a:pathLst>
              <a:path w="1447513" h="1447513">
                <a:moveTo>
                  <a:pt x="0" y="0"/>
                </a:moveTo>
                <a:lnTo>
                  <a:pt x="1447513" y="0"/>
                </a:lnTo>
                <a:lnTo>
                  <a:pt x="1447513" y="1447513"/>
                </a:lnTo>
                <a:lnTo>
                  <a:pt x="0" y="144751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311099" y="2476499"/>
            <a:ext cx="974782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 b="1" spc="-84" dirty="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Login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28420" y="2082869"/>
            <a:ext cx="1282154" cy="51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 b="1" spc="-84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View list of </a:t>
            </a:r>
          </a:p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 b="1" spc="-84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machinery</a:t>
            </a:r>
          </a:p>
        </p:txBody>
      </p:sp>
      <p:sp>
        <p:nvSpPr>
          <p:cNvPr id="11" name="TextBox 11"/>
          <p:cNvSpPr txBox="1"/>
          <p:nvPr/>
        </p:nvSpPr>
        <p:spPr>
          <a:xfrm rot="2700000">
            <a:off x="11454031" y="3863759"/>
            <a:ext cx="2186633" cy="26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 b="1" spc="-84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Add new machine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007161" y="6963335"/>
            <a:ext cx="1427823" cy="517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 b="1" spc="-84" dirty="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Add </a:t>
            </a:r>
          </a:p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 b="1" spc="-84" dirty="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component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857887" y="5560374"/>
            <a:ext cx="1341388" cy="51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 b="1" spc="-84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Create new </a:t>
            </a:r>
          </a:p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 b="1" spc="-84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component</a:t>
            </a:r>
          </a:p>
        </p:txBody>
      </p:sp>
      <p:sp>
        <p:nvSpPr>
          <p:cNvPr id="14" name="Freeform 14"/>
          <p:cNvSpPr/>
          <p:nvPr/>
        </p:nvSpPr>
        <p:spPr>
          <a:xfrm rot="5400000">
            <a:off x="4569683" y="2026126"/>
            <a:ext cx="540488" cy="1689024"/>
          </a:xfrm>
          <a:custGeom>
            <a:avLst/>
            <a:gdLst/>
            <a:ahLst/>
            <a:cxnLst/>
            <a:rect l="l" t="t" r="r" b="b"/>
            <a:pathLst>
              <a:path w="540488" h="1689024">
                <a:moveTo>
                  <a:pt x="0" y="0"/>
                </a:moveTo>
                <a:lnTo>
                  <a:pt x="540487" y="0"/>
                </a:lnTo>
                <a:lnTo>
                  <a:pt x="540487" y="1689024"/>
                </a:lnTo>
                <a:lnTo>
                  <a:pt x="0" y="168902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8068827" y="3668134"/>
            <a:ext cx="1417519" cy="51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 b="1" spc="-84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View list of </a:t>
            </a:r>
          </a:p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 b="1" spc="-84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component</a:t>
            </a:r>
          </a:p>
        </p:txBody>
      </p:sp>
      <p:sp>
        <p:nvSpPr>
          <p:cNvPr id="16" name="Freeform 16"/>
          <p:cNvSpPr/>
          <p:nvPr/>
        </p:nvSpPr>
        <p:spPr>
          <a:xfrm rot="5400000">
            <a:off x="8102608" y="2026126"/>
            <a:ext cx="540488" cy="1689024"/>
          </a:xfrm>
          <a:custGeom>
            <a:avLst/>
            <a:gdLst/>
            <a:ahLst/>
            <a:cxnLst/>
            <a:rect l="l" t="t" r="r" b="b"/>
            <a:pathLst>
              <a:path w="540488" h="1689024">
                <a:moveTo>
                  <a:pt x="0" y="0"/>
                </a:moveTo>
                <a:lnTo>
                  <a:pt x="540488" y="0"/>
                </a:lnTo>
                <a:lnTo>
                  <a:pt x="540488" y="1689024"/>
                </a:lnTo>
                <a:lnTo>
                  <a:pt x="0" y="168902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10800000">
            <a:off x="7528340" y="3237715"/>
            <a:ext cx="540488" cy="1689024"/>
          </a:xfrm>
          <a:custGeom>
            <a:avLst/>
            <a:gdLst/>
            <a:ahLst/>
            <a:cxnLst/>
            <a:rect l="l" t="t" r="r" b="b"/>
            <a:pathLst>
              <a:path w="540488" h="1689024">
                <a:moveTo>
                  <a:pt x="0" y="0"/>
                </a:moveTo>
                <a:lnTo>
                  <a:pt x="540487" y="0"/>
                </a:lnTo>
                <a:lnTo>
                  <a:pt x="540487" y="1689024"/>
                </a:lnTo>
                <a:lnTo>
                  <a:pt x="0" y="168902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5400000">
            <a:off x="11728595" y="2056710"/>
            <a:ext cx="540488" cy="1689024"/>
          </a:xfrm>
          <a:custGeom>
            <a:avLst/>
            <a:gdLst/>
            <a:ahLst/>
            <a:cxnLst/>
            <a:rect l="l" t="t" r="r" b="b"/>
            <a:pathLst>
              <a:path w="540488" h="1689024">
                <a:moveTo>
                  <a:pt x="0" y="0"/>
                </a:moveTo>
                <a:lnTo>
                  <a:pt x="540488" y="0"/>
                </a:lnTo>
                <a:lnTo>
                  <a:pt x="540488" y="1689025"/>
                </a:lnTo>
                <a:lnTo>
                  <a:pt x="0" y="168902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8100000">
            <a:off x="11780675" y="3164519"/>
            <a:ext cx="653530" cy="2042280"/>
          </a:xfrm>
          <a:custGeom>
            <a:avLst/>
            <a:gdLst/>
            <a:ahLst/>
            <a:cxnLst/>
            <a:rect l="l" t="t" r="r" b="b"/>
            <a:pathLst>
              <a:path w="653530" h="2042280">
                <a:moveTo>
                  <a:pt x="0" y="0"/>
                </a:moveTo>
                <a:lnTo>
                  <a:pt x="653530" y="0"/>
                </a:lnTo>
                <a:lnTo>
                  <a:pt x="653530" y="2042281"/>
                </a:lnTo>
                <a:lnTo>
                  <a:pt x="0" y="204228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-10800000">
            <a:off x="13620427" y="6596692"/>
            <a:ext cx="540488" cy="1689024"/>
          </a:xfrm>
          <a:custGeom>
            <a:avLst/>
            <a:gdLst/>
            <a:ahLst/>
            <a:cxnLst/>
            <a:rect l="l" t="t" r="r" b="b"/>
            <a:pathLst>
              <a:path w="540488" h="1689024">
                <a:moveTo>
                  <a:pt x="0" y="0"/>
                </a:moveTo>
                <a:lnTo>
                  <a:pt x="540488" y="0"/>
                </a:lnTo>
                <a:lnTo>
                  <a:pt x="540488" y="1689024"/>
                </a:lnTo>
                <a:lnTo>
                  <a:pt x="0" y="168902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-5466284">
            <a:off x="12638590" y="5966253"/>
            <a:ext cx="540488" cy="1689024"/>
          </a:xfrm>
          <a:custGeom>
            <a:avLst/>
            <a:gdLst/>
            <a:ahLst/>
            <a:cxnLst/>
            <a:rect l="l" t="t" r="r" b="b"/>
            <a:pathLst>
              <a:path w="540488" h="1689024">
                <a:moveTo>
                  <a:pt x="0" y="0"/>
                </a:moveTo>
                <a:lnTo>
                  <a:pt x="540488" y="0"/>
                </a:lnTo>
                <a:lnTo>
                  <a:pt x="540488" y="1689025"/>
                </a:lnTo>
                <a:lnTo>
                  <a:pt x="0" y="168902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0573069" y="5767422"/>
            <a:ext cx="1425770" cy="1425770"/>
          </a:xfrm>
          <a:custGeom>
            <a:avLst/>
            <a:gdLst/>
            <a:ahLst/>
            <a:cxnLst/>
            <a:rect l="l" t="t" r="r" b="b"/>
            <a:pathLst>
              <a:path w="1425770" h="1425770">
                <a:moveTo>
                  <a:pt x="0" y="0"/>
                </a:moveTo>
                <a:lnTo>
                  <a:pt x="1425770" y="0"/>
                </a:lnTo>
                <a:lnTo>
                  <a:pt x="1425770" y="1425771"/>
                </a:lnTo>
                <a:lnTo>
                  <a:pt x="0" y="14257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-5400000">
            <a:off x="11794078" y="8223370"/>
            <a:ext cx="540488" cy="1689024"/>
          </a:xfrm>
          <a:custGeom>
            <a:avLst/>
            <a:gdLst/>
            <a:ahLst/>
            <a:cxnLst/>
            <a:rect l="l" t="t" r="r" b="b"/>
            <a:pathLst>
              <a:path w="540488" h="1689024">
                <a:moveTo>
                  <a:pt x="0" y="0"/>
                </a:moveTo>
                <a:lnTo>
                  <a:pt x="540487" y="0"/>
                </a:lnTo>
                <a:lnTo>
                  <a:pt x="540487" y="1689024"/>
                </a:lnTo>
                <a:lnTo>
                  <a:pt x="0" y="168902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5400000">
            <a:off x="8145883" y="8140681"/>
            <a:ext cx="540488" cy="1689024"/>
          </a:xfrm>
          <a:custGeom>
            <a:avLst/>
            <a:gdLst/>
            <a:ahLst/>
            <a:cxnLst/>
            <a:rect l="l" t="t" r="r" b="b"/>
            <a:pathLst>
              <a:path w="540488" h="1689024">
                <a:moveTo>
                  <a:pt x="0" y="0"/>
                </a:moveTo>
                <a:lnTo>
                  <a:pt x="540488" y="0"/>
                </a:lnTo>
                <a:lnTo>
                  <a:pt x="540488" y="1689024"/>
                </a:lnTo>
                <a:lnTo>
                  <a:pt x="0" y="168902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 rot="-5400000">
            <a:off x="5755051" y="4857544"/>
            <a:ext cx="540488" cy="1689024"/>
          </a:xfrm>
          <a:custGeom>
            <a:avLst/>
            <a:gdLst/>
            <a:ahLst/>
            <a:cxnLst/>
            <a:rect l="l" t="t" r="r" b="b"/>
            <a:pathLst>
              <a:path w="540488" h="1689024">
                <a:moveTo>
                  <a:pt x="0" y="0"/>
                </a:moveTo>
                <a:lnTo>
                  <a:pt x="540488" y="0"/>
                </a:lnTo>
                <a:lnTo>
                  <a:pt x="540488" y="1689024"/>
                </a:lnTo>
                <a:lnTo>
                  <a:pt x="0" y="168902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3174853" y="1798054"/>
            <a:ext cx="1276457" cy="1665850"/>
          </a:xfrm>
          <a:custGeom>
            <a:avLst/>
            <a:gdLst/>
            <a:ahLst/>
            <a:cxnLst/>
            <a:rect l="l" t="t" r="r" b="b"/>
            <a:pathLst>
              <a:path w="1276457" h="1665850">
                <a:moveTo>
                  <a:pt x="0" y="0"/>
                </a:moveTo>
                <a:lnTo>
                  <a:pt x="1276457" y="0"/>
                </a:lnTo>
                <a:lnTo>
                  <a:pt x="1276457" y="1665849"/>
                </a:lnTo>
                <a:lnTo>
                  <a:pt x="0" y="166584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3618575" y="4867203"/>
            <a:ext cx="1276457" cy="1665850"/>
          </a:xfrm>
          <a:custGeom>
            <a:avLst/>
            <a:gdLst/>
            <a:ahLst/>
            <a:cxnLst/>
            <a:rect l="l" t="t" r="r" b="b"/>
            <a:pathLst>
              <a:path w="1276457" h="1665850">
                <a:moveTo>
                  <a:pt x="0" y="0"/>
                </a:moveTo>
                <a:lnTo>
                  <a:pt x="1276457" y="0"/>
                </a:lnTo>
                <a:lnTo>
                  <a:pt x="1276457" y="1665850"/>
                </a:lnTo>
                <a:lnTo>
                  <a:pt x="0" y="166585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 rot="6549587">
            <a:off x="9216103" y="5219733"/>
            <a:ext cx="540488" cy="1689024"/>
          </a:xfrm>
          <a:custGeom>
            <a:avLst/>
            <a:gdLst/>
            <a:ahLst/>
            <a:cxnLst/>
            <a:rect l="l" t="t" r="r" b="b"/>
            <a:pathLst>
              <a:path w="540488" h="1689024">
                <a:moveTo>
                  <a:pt x="0" y="0"/>
                </a:moveTo>
                <a:lnTo>
                  <a:pt x="540488" y="0"/>
                </a:lnTo>
                <a:lnTo>
                  <a:pt x="540488" y="1689025"/>
                </a:lnTo>
                <a:lnTo>
                  <a:pt x="0" y="168902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9"/>
          <p:cNvSpPr txBox="1"/>
          <p:nvPr/>
        </p:nvSpPr>
        <p:spPr>
          <a:xfrm>
            <a:off x="0" y="613779"/>
            <a:ext cx="18288000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00"/>
              </a:lnSpc>
              <a:spcBef>
                <a:spcPct val="0"/>
              </a:spcBef>
            </a:pPr>
            <a:r>
              <a:rPr lang="en-US" sz="5000" b="1" spc="-210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MACHINERY  AND  COMPONENT  MANAGEMENT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939606" y="8129915"/>
            <a:ext cx="1546741" cy="51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 b="1" spc="-84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Add new </a:t>
            </a:r>
          </a:p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 b="1" spc="-84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serial number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251246" y="3658394"/>
            <a:ext cx="1424107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  <a:spcBef>
                <a:spcPct val="0"/>
              </a:spcBef>
            </a:pPr>
            <a:r>
              <a:rPr lang="en-US" sz="2499" b="1" spc="-104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WEBSITE STAFF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875280" y="2340981"/>
            <a:ext cx="1819989" cy="26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 b="1" spc="-84" dirty="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Search machine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445887" y="8445074"/>
            <a:ext cx="1585555" cy="26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 b="1" spc="-84" dirty="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View machine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502926" y="4914287"/>
            <a:ext cx="1417519" cy="51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 b="1" spc="-84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Search component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055809" y="5249897"/>
            <a:ext cx="1341388" cy="51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 b="1" spc="-84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Create new </a:t>
            </a:r>
          </a:p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 b="1" spc="-84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component</a:t>
            </a:r>
          </a:p>
        </p:txBody>
      </p:sp>
      <p:sp>
        <p:nvSpPr>
          <p:cNvPr id="36" name="Freeform 36"/>
          <p:cNvSpPr/>
          <p:nvPr/>
        </p:nvSpPr>
        <p:spPr>
          <a:xfrm>
            <a:off x="2036591" y="1963052"/>
            <a:ext cx="1853417" cy="1628690"/>
          </a:xfrm>
          <a:custGeom>
            <a:avLst/>
            <a:gdLst/>
            <a:ahLst/>
            <a:cxnLst/>
            <a:rect l="l" t="t" r="r" b="b"/>
            <a:pathLst>
              <a:path w="1853417" h="1628690">
                <a:moveTo>
                  <a:pt x="0" y="0"/>
                </a:moveTo>
                <a:lnTo>
                  <a:pt x="1853417" y="0"/>
                </a:lnTo>
                <a:lnTo>
                  <a:pt x="1853417" y="1628690"/>
                </a:lnTo>
                <a:lnTo>
                  <a:pt x="0" y="162869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>
            <a:off x="16905252" y="0"/>
            <a:ext cx="1382748" cy="1382748"/>
          </a:xfrm>
          <a:custGeom>
            <a:avLst/>
            <a:gdLst/>
            <a:ahLst/>
            <a:cxnLst/>
            <a:rect l="l" t="t" r="r" b="b"/>
            <a:pathLst>
              <a:path w="1382748" h="1382748">
                <a:moveTo>
                  <a:pt x="0" y="0"/>
                </a:moveTo>
                <a:lnTo>
                  <a:pt x="1382748" y="0"/>
                </a:lnTo>
                <a:lnTo>
                  <a:pt x="1382748" y="1382748"/>
                </a:lnTo>
                <a:lnTo>
                  <a:pt x="0" y="1382748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321053"/>
            <a:ext cx="4813296" cy="5501783"/>
            <a:chOff x="0" y="0"/>
            <a:chExt cx="6417728" cy="73357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17728" cy="7335711"/>
            </a:xfrm>
            <a:custGeom>
              <a:avLst/>
              <a:gdLst/>
              <a:ahLst/>
              <a:cxnLst/>
              <a:rect l="l" t="t" r="r" b="b"/>
              <a:pathLst>
                <a:path w="6417728" h="7335711">
                  <a:moveTo>
                    <a:pt x="0" y="0"/>
                  </a:moveTo>
                  <a:lnTo>
                    <a:pt x="6417728" y="0"/>
                  </a:lnTo>
                  <a:lnTo>
                    <a:pt x="6417728" y="7335711"/>
                  </a:lnTo>
                  <a:lnTo>
                    <a:pt x="0" y="7335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978" r="-39154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72495" y="4315250"/>
              <a:ext cx="3334460" cy="369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000"/>
                </a:lnSpc>
                <a:spcBef>
                  <a:spcPct val="0"/>
                </a:spcBef>
              </a:pPr>
              <a:r>
                <a:rPr lang="en-US" sz="2000" b="1" spc="-84">
                  <a:solidFill>
                    <a:srgbClr val="000000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Pay rental invoice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72495" y="3494707"/>
              <a:ext cx="4469978" cy="369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00"/>
                </a:lnSpc>
                <a:spcBef>
                  <a:spcPct val="0"/>
                </a:spcBef>
              </a:pPr>
              <a:r>
                <a:rPr lang="en-US" sz="2000" b="1" spc="-84">
                  <a:solidFill>
                    <a:srgbClr val="000000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Create renting request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045675" y="2294743"/>
              <a:ext cx="2326378" cy="500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893"/>
                </a:lnSpc>
              </a:pPr>
              <a:r>
                <a:rPr lang="en-US" sz="2654" b="1" spc="-111">
                  <a:solidFill>
                    <a:srgbClr val="000000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CUSTOMER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703542" y="2318468"/>
            <a:ext cx="4880915" cy="5570689"/>
            <a:chOff x="0" y="0"/>
            <a:chExt cx="6507887" cy="742758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507887" cy="7427586"/>
            </a:xfrm>
            <a:custGeom>
              <a:avLst/>
              <a:gdLst/>
              <a:ahLst/>
              <a:cxnLst/>
              <a:rect l="l" t="t" r="r" b="b"/>
              <a:pathLst>
                <a:path w="6507887" h="7427586">
                  <a:moveTo>
                    <a:pt x="0" y="0"/>
                  </a:moveTo>
                  <a:lnTo>
                    <a:pt x="6507887" y="0"/>
                  </a:lnTo>
                  <a:lnTo>
                    <a:pt x="6507887" y="7427586"/>
                  </a:lnTo>
                  <a:lnTo>
                    <a:pt x="0" y="74275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869" r="-39020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29452" y="3543401"/>
              <a:ext cx="4450557" cy="369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00"/>
                </a:lnSpc>
                <a:spcBef>
                  <a:spcPct val="0"/>
                </a:spcBef>
              </a:pPr>
              <a:r>
                <a:rPr lang="en-US" sz="2000" b="1" spc="-84">
                  <a:solidFill>
                    <a:srgbClr val="000000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Create delivery task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120113" y="2316920"/>
              <a:ext cx="2217343" cy="5168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r">
                <a:lnSpc>
                  <a:spcPts val="2934"/>
                </a:lnSpc>
                <a:spcBef>
                  <a:spcPct val="0"/>
                </a:spcBef>
              </a:pPr>
              <a:r>
                <a:rPr lang="en-US" sz="2691" b="1" u="none" strike="noStrike" spc="-113">
                  <a:solidFill>
                    <a:srgbClr val="000000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MANAGER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2378385" y="2318468"/>
            <a:ext cx="4880915" cy="5491315"/>
          </a:xfrm>
          <a:custGeom>
            <a:avLst/>
            <a:gdLst/>
            <a:ahLst/>
            <a:cxnLst/>
            <a:rect l="l" t="t" r="r" b="b"/>
            <a:pathLst>
              <a:path w="4880915" h="5491315">
                <a:moveTo>
                  <a:pt x="0" y="0"/>
                </a:moveTo>
                <a:lnTo>
                  <a:pt x="4880915" y="0"/>
                </a:lnTo>
                <a:lnTo>
                  <a:pt x="4880915" y="5491315"/>
                </a:lnTo>
                <a:lnTo>
                  <a:pt x="0" y="54913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830" r="-37751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2768114" y="4911219"/>
            <a:ext cx="4491186" cy="26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  <a:spcBef>
                <a:spcPct val="0"/>
              </a:spcBef>
            </a:pPr>
            <a:r>
              <a:rPr lang="en-US" sz="2000" b="1" spc="-84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Delivery machines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253722" y="4120386"/>
            <a:ext cx="3130240" cy="380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4"/>
              </a:lnSpc>
            </a:pPr>
            <a:r>
              <a:rPr lang="en-US" sz="2691" b="1" spc="-113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TECHNICAL STAFF</a:t>
            </a:r>
          </a:p>
        </p:txBody>
      </p:sp>
      <p:sp>
        <p:nvSpPr>
          <p:cNvPr id="14" name="TextBox 14"/>
          <p:cNvSpPr txBox="1"/>
          <p:nvPr/>
        </p:nvSpPr>
        <p:spPr>
          <a:xfrm rot="-6489">
            <a:off x="12768419" y="5542967"/>
            <a:ext cx="4099375" cy="26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  <a:spcBef>
                <a:spcPct val="0"/>
              </a:spcBef>
            </a:pPr>
            <a:r>
              <a:rPr lang="en-US" sz="2000" b="1" spc="-84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Complete delivery task</a:t>
            </a:r>
          </a:p>
        </p:txBody>
      </p:sp>
      <p:sp>
        <p:nvSpPr>
          <p:cNvPr id="15" name="TextBox 15"/>
          <p:cNvSpPr txBox="1"/>
          <p:nvPr/>
        </p:nvSpPr>
        <p:spPr>
          <a:xfrm rot="-6489">
            <a:off x="12573554" y="5382442"/>
            <a:ext cx="4438858" cy="26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  <a:spcBef>
                <a:spcPct val="0"/>
              </a:spcBef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0" y="575423"/>
            <a:ext cx="18288000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00"/>
              </a:lnSpc>
              <a:spcBef>
                <a:spcPct val="0"/>
              </a:spcBef>
            </a:pPr>
            <a:r>
              <a:rPr lang="en-US" sz="5000" b="1" spc="-210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RENT AND DELIVER  MECHANICAL  MACHINERIES</a:t>
            </a:r>
          </a:p>
        </p:txBody>
      </p:sp>
      <p:sp>
        <p:nvSpPr>
          <p:cNvPr id="17" name="Freeform 17"/>
          <p:cNvSpPr/>
          <p:nvPr/>
        </p:nvSpPr>
        <p:spPr>
          <a:xfrm>
            <a:off x="2525740" y="2548078"/>
            <a:ext cx="1819216" cy="1516771"/>
          </a:xfrm>
          <a:custGeom>
            <a:avLst/>
            <a:gdLst/>
            <a:ahLst/>
            <a:cxnLst/>
            <a:rect l="l" t="t" r="r" b="b"/>
            <a:pathLst>
              <a:path w="1819216" h="1516771">
                <a:moveTo>
                  <a:pt x="0" y="0"/>
                </a:moveTo>
                <a:lnTo>
                  <a:pt x="1819216" y="0"/>
                </a:lnTo>
                <a:lnTo>
                  <a:pt x="1819216" y="1516771"/>
                </a:lnTo>
                <a:lnTo>
                  <a:pt x="0" y="15167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8347112" y="2393787"/>
            <a:ext cx="1593775" cy="1671062"/>
          </a:xfrm>
          <a:custGeom>
            <a:avLst/>
            <a:gdLst/>
            <a:ahLst/>
            <a:cxnLst/>
            <a:rect l="l" t="t" r="r" b="b"/>
            <a:pathLst>
              <a:path w="1593775" h="1671062">
                <a:moveTo>
                  <a:pt x="0" y="0"/>
                </a:moveTo>
                <a:lnTo>
                  <a:pt x="1593776" y="0"/>
                </a:lnTo>
                <a:lnTo>
                  <a:pt x="1593776" y="1671062"/>
                </a:lnTo>
                <a:lnTo>
                  <a:pt x="0" y="1671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4050378" y="2420749"/>
            <a:ext cx="1485156" cy="1671062"/>
          </a:xfrm>
          <a:custGeom>
            <a:avLst/>
            <a:gdLst/>
            <a:ahLst/>
            <a:cxnLst/>
            <a:rect l="l" t="t" r="r" b="b"/>
            <a:pathLst>
              <a:path w="1485156" h="1671062">
                <a:moveTo>
                  <a:pt x="0" y="0"/>
                </a:moveTo>
                <a:lnTo>
                  <a:pt x="1485156" y="0"/>
                </a:lnTo>
                <a:lnTo>
                  <a:pt x="1485156" y="1671062"/>
                </a:lnTo>
                <a:lnTo>
                  <a:pt x="0" y="16710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6905252" y="0"/>
            <a:ext cx="1382748" cy="1382748"/>
          </a:xfrm>
          <a:custGeom>
            <a:avLst/>
            <a:gdLst/>
            <a:ahLst/>
            <a:cxnLst/>
            <a:rect l="l" t="t" r="r" b="b"/>
            <a:pathLst>
              <a:path w="1382748" h="1382748">
                <a:moveTo>
                  <a:pt x="0" y="0"/>
                </a:moveTo>
                <a:lnTo>
                  <a:pt x="1382748" y="0"/>
                </a:lnTo>
                <a:lnTo>
                  <a:pt x="1382748" y="1382748"/>
                </a:lnTo>
                <a:lnTo>
                  <a:pt x="0" y="13827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94709" y="1756151"/>
            <a:ext cx="1458603" cy="1458603"/>
          </a:xfrm>
          <a:custGeom>
            <a:avLst/>
            <a:gdLst/>
            <a:ahLst/>
            <a:cxnLst/>
            <a:rect l="l" t="t" r="r" b="b"/>
            <a:pathLst>
              <a:path w="1458603" h="1458603">
                <a:moveTo>
                  <a:pt x="0" y="0"/>
                </a:moveTo>
                <a:lnTo>
                  <a:pt x="1458603" y="0"/>
                </a:lnTo>
                <a:lnTo>
                  <a:pt x="1458603" y="1458603"/>
                </a:lnTo>
                <a:lnTo>
                  <a:pt x="0" y="14586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6585632" y="5194803"/>
            <a:ext cx="475527" cy="1486021"/>
          </a:xfrm>
          <a:custGeom>
            <a:avLst/>
            <a:gdLst/>
            <a:ahLst/>
            <a:cxnLst/>
            <a:rect l="l" t="t" r="r" b="b"/>
            <a:pathLst>
              <a:path w="475527" h="1486021">
                <a:moveTo>
                  <a:pt x="0" y="0"/>
                </a:moveTo>
                <a:lnTo>
                  <a:pt x="475527" y="0"/>
                </a:lnTo>
                <a:lnTo>
                  <a:pt x="475527" y="1486022"/>
                </a:lnTo>
                <a:lnTo>
                  <a:pt x="0" y="14860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2866576" y="5194803"/>
            <a:ext cx="475527" cy="1486021"/>
          </a:xfrm>
          <a:custGeom>
            <a:avLst/>
            <a:gdLst/>
            <a:ahLst/>
            <a:cxnLst/>
            <a:rect l="l" t="t" r="r" b="b"/>
            <a:pathLst>
              <a:path w="475527" h="1486021">
                <a:moveTo>
                  <a:pt x="0" y="0"/>
                </a:moveTo>
                <a:lnTo>
                  <a:pt x="475527" y="0"/>
                </a:lnTo>
                <a:lnTo>
                  <a:pt x="475527" y="1486022"/>
                </a:lnTo>
                <a:lnTo>
                  <a:pt x="0" y="14860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>
            <a:off x="10375180" y="1985345"/>
            <a:ext cx="475527" cy="1486021"/>
          </a:xfrm>
          <a:custGeom>
            <a:avLst/>
            <a:gdLst/>
            <a:ahLst/>
            <a:cxnLst/>
            <a:rect l="l" t="t" r="r" b="b"/>
            <a:pathLst>
              <a:path w="475527" h="1486021">
                <a:moveTo>
                  <a:pt x="0" y="0"/>
                </a:moveTo>
                <a:lnTo>
                  <a:pt x="475526" y="0"/>
                </a:lnTo>
                <a:lnTo>
                  <a:pt x="475526" y="1486021"/>
                </a:lnTo>
                <a:lnTo>
                  <a:pt x="0" y="1486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440591" y="1660243"/>
            <a:ext cx="1530236" cy="1530236"/>
          </a:xfrm>
          <a:custGeom>
            <a:avLst/>
            <a:gdLst/>
            <a:ahLst/>
            <a:cxnLst/>
            <a:rect l="l" t="t" r="r" b="b"/>
            <a:pathLst>
              <a:path w="1530236" h="1530236">
                <a:moveTo>
                  <a:pt x="0" y="0"/>
                </a:moveTo>
                <a:lnTo>
                  <a:pt x="1530236" y="0"/>
                </a:lnTo>
                <a:lnTo>
                  <a:pt x="1530236" y="1530236"/>
                </a:lnTo>
                <a:lnTo>
                  <a:pt x="0" y="15302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5400000">
            <a:off x="14067928" y="1857853"/>
            <a:ext cx="475527" cy="1486021"/>
          </a:xfrm>
          <a:custGeom>
            <a:avLst/>
            <a:gdLst/>
            <a:ahLst/>
            <a:cxnLst/>
            <a:rect l="l" t="t" r="r" b="b"/>
            <a:pathLst>
              <a:path w="475527" h="1486021">
                <a:moveTo>
                  <a:pt x="0" y="0"/>
                </a:moveTo>
                <a:lnTo>
                  <a:pt x="475527" y="0"/>
                </a:lnTo>
                <a:lnTo>
                  <a:pt x="475527" y="1486021"/>
                </a:lnTo>
                <a:lnTo>
                  <a:pt x="0" y="1486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400000">
            <a:off x="10159370" y="5194803"/>
            <a:ext cx="475527" cy="1486021"/>
          </a:xfrm>
          <a:custGeom>
            <a:avLst/>
            <a:gdLst/>
            <a:ahLst/>
            <a:cxnLst/>
            <a:rect l="l" t="t" r="r" b="b"/>
            <a:pathLst>
              <a:path w="475527" h="1486021">
                <a:moveTo>
                  <a:pt x="0" y="0"/>
                </a:moveTo>
                <a:lnTo>
                  <a:pt x="475527" y="0"/>
                </a:lnTo>
                <a:lnTo>
                  <a:pt x="475527" y="1486022"/>
                </a:lnTo>
                <a:lnTo>
                  <a:pt x="0" y="14860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558847" y="5063672"/>
            <a:ext cx="1581660" cy="1581660"/>
          </a:xfrm>
          <a:custGeom>
            <a:avLst/>
            <a:gdLst/>
            <a:ahLst/>
            <a:cxnLst/>
            <a:rect l="l" t="t" r="r" b="b"/>
            <a:pathLst>
              <a:path w="1581660" h="1581660">
                <a:moveTo>
                  <a:pt x="0" y="0"/>
                </a:moveTo>
                <a:lnTo>
                  <a:pt x="1581660" y="0"/>
                </a:lnTo>
                <a:lnTo>
                  <a:pt x="1581660" y="1581660"/>
                </a:lnTo>
                <a:lnTo>
                  <a:pt x="0" y="15816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5400000">
            <a:off x="14153770" y="5194803"/>
            <a:ext cx="475527" cy="1486021"/>
          </a:xfrm>
          <a:custGeom>
            <a:avLst/>
            <a:gdLst/>
            <a:ahLst/>
            <a:cxnLst/>
            <a:rect l="l" t="t" r="r" b="b"/>
            <a:pathLst>
              <a:path w="475527" h="1486021">
                <a:moveTo>
                  <a:pt x="0" y="0"/>
                </a:moveTo>
                <a:lnTo>
                  <a:pt x="475527" y="0"/>
                </a:lnTo>
                <a:lnTo>
                  <a:pt x="475527" y="1486022"/>
                </a:lnTo>
                <a:lnTo>
                  <a:pt x="0" y="14860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7976647" y="7598802"/>
            <a:ext cx="1509694" cy="1770902"/>
          </a:xfrm>
          <a:custGeom>
            <a:avLst/>
            <a:gdLst/>
            <a:ahLst/>
            <a:cxnLst/>
            <a:rect l="l" t="t" r="r" b="b"/>
            <a:pathLst>
              <a:path w="1509694" h="1770902">
                <a:moveTo>
                  <a:pt x="0" y="0"/>
                </a:moveTo>
                <a:lnTo>
                  <a:pt x="1509695" y="0"/>
                </a:lnTo>
                <a:lnTo>
                  <a:pt x="1509695" y="1770902"/>
                </a:lnTo>
                <a:lnTo>
                  <a:pt x="0" y="17709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3704467" y="8038736"/>
            <a:ext cx="1949126" cy="984309"/>
          </a:xfrm>
          <a:custGeom>
            <a:avLst/>
            <a:gdLst/>
            <a:ahLst/>
            <a:cxnLst/>
            <a:rect l="l" t="t" r="r" b="b"/>
            <a:pathLst>
              <a:path w="1949126" h="984309">
                <a:moveTo>
                  <a:pt x="0" y="0"/>
                </a:moveTo>
                <a:lnTo>
                  <a:pt x="1949126" y="0"/>
                </a:lnTo>
                <a:lnTo>
                  <a:pt x="1949126" y="984309"/>
                </a:lnTo>
                <a:lnTo>
                  <a:pt x="0" y="9843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10800000">
            <a:off x="15988076" y="3825748"/>
            <a:ext cx="370881" cy="1159002"/>
          </a:xfrm>
          <a:custGeom>
            <a:avLst/>
            <a:gdLst/>
            <a:ahLst/>
            <a:cxnLst/>
            <a:rect l="l" t="t" r="r" b="b"/>
            <a:pathLst>
              <a:path w="370881" h="1159002">
                <a:moveTo>
                  <a:pt x="0" y="0"/>
                </a:moveTo>
                <a:lnTo>
                  <a:pt x="370881" y="0"/>
                </a:lnTo>
                <a:lnTo>
                  <a:pt x="370881" y="1159002"/>
                </a:lnTo>
                <a:lnTo>
                  <a:pt x="0" y="11590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1846741" flipH="1">
            <a:off x="1760911" y="7273351"/>
            <a:ext cx="951050" cy="1797517"/>
          </a:xfrm>
          <a:custGeom>
            <a:avLst/>
            <a:gdLst/>
            <a:ahLst/>
            <a:cxnLst/>
            <a:rect l="l" t="t" r="r" b="b"/>
            <a:pathLst>
              <a:path w="951050" h="1797517">
                <a:moveTo>
                  <a:pt x="951049" y="0"/>
                </a:moveTo>
                <a:lnTo>
                  <a:pt x="0" y="0"/>
                </a:lnTo>
                <a:lnTo>
                  <a:pt x="0" y="1797517"/>
                </a:lnTo>
                <a:lnTo>
                  <a:pt x="951049" y="1797517"/>
                </a:lnTo>
                <a:lnTo>
                  <a:pt x="951049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1737358" y="1735994"/>
            <a:ext cx="1425273" cy="1425273"/>
          </a:xfrm>
          <a:custGeom>
            <a:avLst/>
            <a:gdLst/>
            <a:ahLst/>
            <a:cxnLst/>
            <a:rect l="l" t="t" r="r" b="b"/>
            <a:pathLst>
              <a:path w="1425273" h="1425273">
                <a:moveTo>
                  <a:pt x="0" y="0"/>
                </a:moveTo>
                <a:lnTo>
                  <a:pt x="1425273" y="0"/>
                </a:lnTo>
                <a:lnTo>
                  <a:pt x="1425273" y="1425273"/>
                </a:lnTo>
                <a:lnTo>
                  <a:pt x="0" y="142527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478473" y="4780010"/>
            <a:ext cx="1757962" cy="1757962"/>
          </a:xfrm>
          <a:custGeom>
            <a:avLst/>
            <a:gdLst/>
            <a:ahLst/>
            <a:cxnLst/>
            <a:rect l="l" t="t" r="r" b="b"/>
            <a:pathLst>
              <a:path w="1757962" h="1757962">
                <a:moveTo>
                  <a:pt x="0" y="0"/>
                </a:moveTo>
                <a:lnTo>
                  <a:pt x="1757963" y="0"/>
                </a:lnTo>
                <a:lnTo>
                  <a:pt x="1757963" y="1757962"/>
                </a:lnTo>
                <a:lnTo>
                  <a:pt x="0" y="175796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9536161" y="5393140"/>
            <a:ext cx="1920610" cy="26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 b="1" spc="-84" dirty="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Notify</a:t>
            </a:r>
          </a:p>
        </p:txBody>
      </p:sp>
      <p:sp>
        <p:nvSpPr>
          <p:cNvPr id="18" name="Freeform 18"/>
          <p:cNvSpPr/>
          <p:nvPr/>
        </p:nvSpPr>
        <p:spPr>
          <a:xfrm>
            <a:off x="11365183" y="4937543"/>
            <a:ext cx="1882107" cy="1882107"/>
          </a:xfrm>
          <a:custGeom>
            <a:avLst/>
            <a:gdLst/>
            <a:ahLst/>
            <a:cxnLst/>
            <a:rect l="l" t="t" r="r" b="b"/>
            <a:pathLst>
              <a:path w="1882107" h="1882107">
                <a:moveTo>
                  <a:pt x="0" y="0"/>
                </a:moveTo>
                <a:lnTo>
                  <a:pt x="1882107" y="0"/>
                </a:lnTo>
                <a:lnTo>
                  <a:pt x="1882107" y="1882108"/>
                </a:lnTo>
                <a:lnTo>
                  <a:pt x="0" y="188210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5400000">
            <a:off x="6670788" y="7811294"/>
            <a:ext cx="475527" cy="1486021"/>
          </a:xfrm>
          <a:custGeom>
            <a:avLst/>
            <a:gdLst/>
            <a:ahLst/>
            <a:cxnLst/>
            <a:rect l="l" t="t" r="r" b="b"/>
            <a:pathLst>
              <a:path w="475527" h="1486021">
                <a:moveTo>
                  <a:pt x="0" y="0"/>
                </a:moveTo>
                <a:lnTo>
                  <a:pt x="475527" y="0"/>
                </a:lnTo>
                <a:lnTo>
                  <a:pt x="475527" y="1486021"/>
                </a:lnTo>
                <a:lnTo>
                  <a:pt x="0" y="1486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8012931" y="1874360"/>
            <a:ext cx="1622761" cy="1622761"/>
          </a:xfrm>
          <a:custGeom>
            <a:avLst/>
            <a:gdLst/>
            <a:ahLst/>
            <a:cxnLst/>
            <a:rect l="l" t="t" r="r" b="b"/>
            <a:pathLst>
              <a:path w="1622761" h="1622761">
                <a:moveTo>
                  <a:pt x="0" y="0"/>
                </a:moveTo>
                <a:lnTo>
                  <a:pt x="1622761" y="0"/>
                </a:lnTo>
                <a:lnTo>
                  <a:pt x="1622761" y="1622761"/>
                </a:lnTo>
                <a:lnTo>
                  <a:pt x="0" y="162276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2312970" y="1818642"/>
            <a:ext cx="1729339" cy="51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 b="1" spc="-84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Chose machine to rent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913601" y="5115851"/>
            <a:ext cx="1937950" cy="51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 b="1" spc="-84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Create Delivery Task</a:t>
            </a:r>
          </a:p>
        </p:txBody>
      </p:sp>
      <p:sp>
        <p:nvSpPr>
          <p:cNvPr id="23" name="Freeform 23"/>
          <p:cNvSpPr/>
          <p:nvPr/>
        </p:nvSpPr>
        <p:spPr>
          <a:xfrm rot="5400000">
            <a:off x="6549550" y="1857853"/>
            <a:ext cx="475527" cy="1486021"/>
          </a:xfrm>
          <a:custGeom>
            <a:avLst/>
            <a:gdLst/>
            <a:ahLst/>
            <a:cxnLst/>
            <a:rect l="l" t="t" r="r" b="b"/>
            <a:pathLst>
              <a:path w="475527" h="1486021">
                <a:moveTo>
                  <a:pt x="0" y="0"/>
                </a:moveTo>
                <a:lnTo>
                  <a:pt x="475526" y="0"/>
                </a:lnTo>
                <a:lnTo>
                  <a:pt x="475526" y="1486021"/>
                </a:lnTo>
                <a:lnTo>
                  <a:pt x="0" y="1486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5400000">
            <a:off x="3004443" y="1830920"/>
            <a:ext cx="475527" cy="1486021"/>
          </a:xfrm>
          <a:custGeom>
            <a:avLst/>
            <a:gdLst/>
            <a:ahLst/>
            <a:cxnLst/>
            <a:rect l="l" t="t" r="r" b="b"/>
            <a:pathLst>
              <a:path w="475527" h="1486021">
                <a:moveTo>
                  <a:pt x="0" y="0"/>
                </a:moveTo>
                <a:lnTo>
                  <a:pt x="475527" y="0"/>
                </a:lnTo>
                <a:lnTo>
                  <a:pt x="475527" y="1486021"/>
                </a:lnTo>
                <a:lnTo>
                  <a:pt x="0" y="1486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1627844" y="7620737"/>
            <a:ext cx="1530236" cy="1530236"/>
          </a:xfrm>
          <a:custGeom>
            <a:avLst/>
            <a:gdLst/>
            <a:ahLst/>
            <a:cxnLst/>
            <a:rect l="l" t="t" r="r" b="b"/>
            <a:pathLst>
              <a:path w="1530236" h="1530236">
                <a:moveTo>
                  <a:pt x="0" y="0"/>
                </a:moveTo>
                <a:lnTo>
                  <a:pt x="1530236" y="0"/>
                </a:lnTo>
                <a:lnTo>
                  <a:pt x="1530236" y="1530236"/>
                </a:lnTo>
                <a:lnTo>
                  <a:pt x="0" y="15302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 rot="5400000">
            <a:off x="10337698" y="7880608"/>
            <a:ext cx="475527" cy="1486021"/>
          </a:xfrm>
          <a:custGeom>
            <a:avLst/>
            <a:gdLst/>
            <a:ahLst/>
            <a:cxnLst/>
            <a:rect l="l" t="t" r="r" b="b"/>
            <a:pathLst>
              <a:path w="475527" h="1486021">
                <a:moveTo>
                  <a:pt x="0" y="0"/>
                </a:moveTo>
                <a:lnTo>
                  <a:pt x="475527" y="0"/>
                </a:lnTo>
                <a:lnTo>
                  <a:pt x="475527" y="1486021"/>
                </a:lnTo>
                <a:lnTo>
                  <a:pt x="0" y="1486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0" y="575423"/>
            <a:ext cx="18288000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00"/>
              </a:lnSpc>
              <a:spcBef>
                <a:spcPct val="0"/>
              </a:spcBef>
            </a:pPr>
            <a:r>
              <a:rPr lang="en-US" sz="5000" b="1" spc="-210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RENT AND DELIVER  MECHANICAL  MACHINERIES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996493" y="7730963"/>
            <a:ext cx="1824118" cy="51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 b="1" spc="-84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Complete delivery task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452819" y="5120974"/>
            <a:ext cx="1877427" cy="51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 b="1" spc="-84" dirty="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Customer pay  rental invoice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78473" y="3243648"/>
            <a:ext cx="1769295" cy="380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4"/>
              </a:lnSpc>
            </a:pPr>
            <a:r>
              <a:rPr lang="en-US" sz="2691" b="1" spc="-113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CUSTOMER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729813" y="3252978"/>
            <a:ext cx="2125784" cy="380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4"/>
              </a:lnSpc>
            </a:pPr>
            <a:r>
              <a:rPr lang="en-US" sz="2691" b="1" spc="-113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MACHINERIES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681227" y="1734790"/>
            <a:ext cx="1882107" cy="7651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 b="1" spc="-84" dirty="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Customer create renting request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815551" y="3330622"/>
            <a:ext cx="1268887" cy="380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4"/>
              </a:lnSpc>
            </a:pPr>
            <a:r>
              <a:rPr lang="en-US" sz="2691" b="1" spc="-113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SYSTEM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5253337" y="3330622"/>
            <a:ext cx="1717490" cy="380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4"/>
              </a:lnSpc>
            </a:pPr>
            <a:r>
              <a:rPr lang="en-US" sz="2691" b="1" spc="-113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CONTRACT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633850" y="1845575"/>
            <a:ext cx="1164964" cy="51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 b="1" spc="-84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Create contract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259109" y="6794900"/>
            <a:ext cx="1785193" cy="751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4"/>
              </a:lnSpc>
            </a:pPr>
            <a:r>
              <a:rPr lang="en-US" sz="2691" b="1" spc="-113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TECHNICAL </a:t>
            </a:r>
          </a:p>
          <a:p>
            <a:pPr marL="0" lvl="1" indent="0" algn="ctr">
              <a:lnSpc>
                <a:spcPts val="2934"/>
              </a:lnSpc>
              <a:spcBef>
                <a:spcPct val="0"/>
              </a:spcBef>
            </a:pPr>
            <a:r>
              <a:rPr lang="en-US" sz="2691" b="1" u="none" strike="noStrike" spc="-113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STAFF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266079" y="5092247"/>
            <a:ext cx="1911032" cy="51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 b="1" spc="-84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View delivery task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899101" y="6705627"/>
            <a:ext cx="1585386" cy="380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934"/>
              </a:lnSpc>
              <a:spcBef>
                <a:spcPct val="0"/>
              </a:spcBef>
            </a:pPr>
            <a:r>
              <a:rPr lang="en-US" sz="2691" b="1" spc="-113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MANAGER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797680" y="1794535"/>
            <a:ext cx="1989223" cy="51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 b="1" spc="-84" dirty="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Customer reviews contract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821571" y="7376262"/>
            <a:ext cx="1824118" cy="51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 b="1" spc="-84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Staff Deliver</a:t>
            </a:r>
          </a:p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 b="1" spc="-84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Machines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04670" y="6690372"/>
            <a:ext cx="916900" cy="380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934"/>
              </a:lnSpc>
              <a:spcBef>
                <a:spcPct val="0"/>
              </a:spcBef>
            </a:pPr>
            <a:r>
              <a:rPr lang="en-US" sz="2691" b="1" spc="-113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TASK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456771" y="9286875"/>
            <a:ext cx="1717490" cy="380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4"/>
              </a:lnSpc>
            </a:pPr>
            <a:r>
              <a:rPr lang="en-US" sz="2691" b="1" spc="-113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CONTRACT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632653" y="7794261"/>
            <a:ext cx="1824118" cy="51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 b="1" spc="-84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Contract Renting</a:t>
            </a:r>
          </a:p>
        </p:txBody>
      </p:sp>
      <p:sp>
        <p:nvSpPr>
          <p:cNvPr id="44" name="Freeform 44"/>
          <p:cNvSpPr/>
          <p:nvPr/>
        </p:nvSpPr>
        <p:spPr>
          <a:xfrm>
            <a:off x="458361" y="1673708"/>
            <a:ext cx="1819216" cy="1516771"/>
          </a:xfrm>
          <a:custGeom>
            <a:avLst/>
            <a:gdLst/>
            <a:ahLst/>
            <a:cxnLst/>
            <a:rect l="l" t="t" r="r" b="b"/>
            <a:pathLst>
              <a:path w="1819216" h="1516771">
                <a:moveTo>
                  <a:pt x="0" y="0"/>
                </a:moveTo>
                <a:lnTo>
                  <a:pt x="1819216" y="0"/>
                </a:lnTo>
                <a:lnTo>
                  <a:pt x="1819216" y="1516771"/>
                </a:lnTo>
                <a:lnTo>
                  <a:pt x="0" y="15167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5" name="Freeform 45"/>
          <p:cNvSpPr/>
          <p:nvPr/>
        </p:nvSpPr>
        <p:spPr>
          <a:xfrm>
            <a:off x="7894906" y="4964502"/>
            <a:ext cx="1593775" cy="1671062"/>
          </a:xfrm>
          <a:custGeom>
            <a:avLst/>
            <a:gdLst/>
            <a:ahLst/>
            <a:cxnLst/>
            <a:rect l="l" t="t" r="r" b="b"/>
            <a:pathLst>
              <a:path w="1593775" h="1671062">
                <a:moveTo>
                  <a:pt x="0" y="0"/>
                </a:moveTo>
                <a:lnTo>
                  <a:pt x="1593775" y="0"/>
                </a:lnTo>
                <a:lnTo>
                  <a:pt x="1593775" y="1671062"/>
                </a:lnTo>
                <a:lnTo>
                  <a:pt x="0" y="167106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6" name="Freeform 46"/>
          <p:cNvSpPr/>
          <p:nvPr/>
        </p:nvSpPr>
        <p:spPr>
          <a:xfrm>
            <a:off x="4181432" y="5063672"/>
            <a:ext cx="1485156" cy="1671062"/>
          </a:xfrm>
          <a:custGeom>
            <a:avLst/>
            <a:gdLst/>
            <a:ahLst/>
            <a:cxnLst/>
            <a:rect l="l" t="t" r="r" b="b"/>
            <a:pathLst>
              <a:path w="1485156" h="1671062">
                <a:moveTo>
                  <a:pt x="0" y="0"/>
                </a:moveTo>
                <a:lnTo>
                  <a:pt x="1485156" y="0"/>
                </a:lnTo>
                <a:lnTo>
                  <a:pt x="1485156" y="1671062"/>
                </a:lnTo>
                <a:lnTo>
                  <a:pt x="0" y="167106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7" name="Freeform 47"/>
          <p:cNvSpPr/>
          <p:nvPr/>
        </p:nvSpPr>
        <p:spPr>
          <a:xfrm>
            <a:off x="16905252" y="0"/>
            <a:ext cx="1382748" cy="1382748"/>
          </a:xfrm>
          <a:custGeom>
            <a:avLst/>
            <a:gdLst/>
            <a:ahLst/>
            <a:cxnLst/>
            <a:rect l="l" t="t" r="r" b="b"/>
            <a:pathLst>
              <a:path w="1382748" h="1382748">
                <a:moveTo>
                  <a:pt x="0" y="0"/>
                </a:moveTo>
                <a:lnTo>
                  <a:pt x="1382748" y="0"/>
                </a:lnTo>
                <a:lnTo>
                  <a:pt x="1382748" y="1382748"/>
                </a:lnTo>
                <a:lnTo>
                  <a:pt x="0" y="1382748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520082"/>
            <a:ext cx="18288000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00"/>
              </a:lnSpc>
              <a:spcBef>
                <a:spcPct val="0"/>
              </a:spcBef>
            </a:pPr>
            <a:r>
              <a:rPr lang="en-US" sz="5000" b="1" spc="-210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CHECK  MECHANICAL  MACHINERIES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2358155"/>
            <a:ext cx="4880915" cy="5570690"/>
            <a:chOff x="0" y="0"/>
            <a:chExt cx="6507887" cy="74275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507887" cy="7427586"/>
            </a:xfrm>
            <a:custGeom>
              <a:avLst/>
              <a:gdLst/>
              <a:ahLst/>
              <a:cxnLst/>
              <a:rect l="l" t="t" r="r" b="b"/>
              <a:pathLst>
                <a:path w="6507887" h="7427586">
                  <a:moveTo>
                    <a:pt x="0" y="0"/>
                  </a:moveTo>
                  <a:lnTo>
                    <a:pt x="6507887" y="0"/>
                  </a:lnTo>
                  <a:lnTo>
                    <a:pt x="6507887" y="7427586"/>
                  </a:lnTo>
                  <a:lnTo>
                    <a:pt x="0" y="74275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869" r="-39020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83347" y="4369881"/>
              <a:ext cx="3381304" cy="369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00"/>
                </a:lnSpc>
                <a:spcBef>
                  <a:spcPct val="0"/>
                </a:spcBef>
              </a:pPr>
              <a:r>
                <a:rPr lang="en-US" sz="2000" b="1" spc="-84">
                  <a:solidFill>
                    <a:srgbClr val="000000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Pay ticket fee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83347" y="3543401"/>
              <a:ext cx="4532774" cy="369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00"/>
                </a:lnSpc>
                <a:spcBef>
                  <a:spcPct val="0"/>
                </a:spcBef>
              </a:pPr>
              <a:r>
                <a:rPr lang="en-US" sz="2000" b="1" spc="-84">
                  <a:solidFill>
                    <a:srgbClr val="000000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Request check machine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074414" y="2316920"/>
              <a:ext cx="2359060" cy="517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34"/>
                </a:lnSpc>
              </a:pPr>
              <a:r>
                <a:rPr lang="en-US" sz="2691" b="1" spc="-113">
                  <a:solidFill>
                    <a:srgbClr val="000000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CUSTOMER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703542" y="2358155"/>
            <a:ext cx="4880915" cy="5570690"/>
            <a:chOff x="0" y="0"/>
            <a:chExt cx="6507887" cy="74275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507887" cy="7427586"/>
            </a:xfrm>
            <a:custGeom>
              <a:avLst/>
              <a:gdLst/>
              <a:ahLst/>
              <a:cxnLst/>
              <a:rect l="l" t="t" r="r" b="b"/>
              <a:pathLst>
                <a:path w="6507887" h="7427586">
                  <a:moveTo>
                    <a:pt x="0" y="0"/>
                  </a:moveTo>
                  <a:lnTo>
                    <a:pt x="6507887" y="0"/>
                  </a:lnTo>
                  <a:lnTo>
                    <a:pt x="6507887" y="7427586"/>
                  </a:lnTo>
                  <a:lnTo>
                    <a:pt x="0" y="74275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869" r="-39020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29452" y="3543401"/>
              <a:ext cx="4450557" cy="369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00"/>
                </a:lnSpc>
                <a:spcBef>
                  <a:spcPct val="0"/>
                </a:spcBef>
              </a:pPr>
              <a:r>
                <a:rPr lang="en-US" sz="2000" b="1" spc="-84">
                  <a:solidFill>
                    <a:srgbClr val="000000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Create check machine task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120113" y="2316920"/>
              <a:ext cx="2217343" cy="5168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r">
                <a:lnSpc>
                  <a:spcPts val="2934"/>
                </a:lnSpc>
                <a:spcBef>
                  <a:spcPct val="0"/>
                </a:spcBef>
              </a:pPr>
              <a:r>
                <a:rPr lang="en-US" sz="2691" b="1" u="none" strike="noStrike" spc="-113">
                  <a:solidFill>
                    <a:srgbClr val="000000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MANAGER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2378385" y="2358155"/>
            <a:ext cx="4880915" cy="5570690"/>
          </a:xfrm>
          <a:custGeom>
            <a:avLst/>
            <a:gdLst/>
            <a:ahLst/>
            <a:cxnLst/>
            <a:rect l="l" t="t" r="r" b="b"/>
            <a:pathLst>
              <a:path w="4880915" h="5570690">
                <a:moveTo>
                  <a:pt x="0" y="0"/>
                </a:moveTo>
                <a:lnTo>
                  <a:pt x="4880915" y="0"/>
                </a:lnTo>
                <a:lnTo>
                  <a:pt x="4880915" y="5570690"/>
                </a:lnTo>
                <a:lnTo>
                  <a:pt x="0" y="55706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728" t="-6668" r="-44956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2573250" y="5022850"/>
            <a:ext cx="4491186" cy="26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  <a:spcBef>
                <a:spcPct val="0"/>
              </a:spcBef>
            </a:pPr>
            <a:r>
              <a:rPr lang="en-US" sz="2000" b="1" spc="-84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Create component replacement ticket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253722" y="4160074"/>
            <a:ext cx="3130240" cy="380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4"/>
              </a:lnSpc>
            </a:pPr>
            <a:r>
              <a:rPr lang="en-US" sz="2691" b="1" spc="-113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TECHNICAL STAFF</a:t>
            </a:r>
          </a:p>
        </p:txBody>
      </p:sp>
      <p:sp>
        <p:nvSpPr>
          <p:cNvPr id="15" name="TextBox 15"/>
          <p:cNvSpPr txBox="1"/>
          <p:nvPr/>
        </p:nvSpPr>
        <p:spPr>
          <a:xfrm rot="-6489">
            <a:off x="12573555" y="5654598"/>
            <a:ext cx="4099375" cy="26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  <a:spcBef>
                <a:spcPct val="0"/>
              </a:spcBef>
            </a:pPr>
            <a:r>
              <a:rPr lang="en-US" sz="2000" b="1" spc="-84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Finish ticket replace component</a:t>
            </a:r>
          </a:p>
        </p:txBody>
      </p:sp>
      <p:sp>
        <p:nvSpPr>
          <p:cNvPr id="16" name="TextBox 16"/>
          <p:cNvSpPr txBox="1"/>
          <p:nvPr/>
        </p:nvSpPr>
        <p:spPr>
          <a:xfrm rot="-6489">
            <a:off x="12573554" y="6294482"/>
            <a:ext cx="4438858" cy="26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  <a:spcBef>
                <a:spcPct val="0"/>
              </a:spcBef>
            </a:pPr>
            <a:r>
              <a:rPr lang="en-US" sz="2000" b="1" spc="-84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Finish task check machinery</a:t>
            </a:r>
          </a:p>
        </p:txBody>
      </p:sp>
      <p:sp>
        <p:nvSpPr>
          <p:cNvPr id="17" name="Freeform 17"/>
          <p:cNvSpPr/>
          <p:nvPr/>
        </p:nvSpPr>
        <p:spPr>
          <a:xfrm>
            <a:off x="2525740" y="2548078"/>
            <a:ext cx="1819216" cy="1516771"/>
          </a:xfrm>
          <a:custGeom>
            <a:avLst/>
            <a:gdLst/>
            <a:ahLst/>
            <a:cxnLst/>
            <a:rect l="l" t="t" r="r" b="b"/>
            <a:pathLst>
              <a:path w="1819216" h="1516771">
                <a:moveTo>
                  <a:pt x="0" y="0"/>
                </a:moveTo>
                <a:lnTo>
                  <a:pt x="1819216" y="0"/>
                </a:lnTo>
                <a:lnTo>
                  <a:pt x="1819216" y="1516771"/>
                </a:lnTo>
                <a:lnTo>
                  <a:pt x="0" y="15167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8347112" y="2393787"/>
            <a:ext cx="1593775" cy="1671062"/>
          </a:xfrm>
          <a:custGeom>
            <a:avLst/>
            <a:gdLst/>
            <a:ahLst/>
            <a:cxnLst/>
            <a:rect l="l" t="t" r="r" b="b"/>
            <a:pathLst>
              <a:path w="1593775" h="1671062">
                <a:moveTo>
                  <a:pt x="0" y="0"/>
                </a:moveTo>
                <a:lnTo>
                  <a:pt x="1593776" y="0"/>
                </a:lnTo>
                <a:lnTo>
                  <a:pt x="1593776" y="1671062"/>
                </a:lnTo>
                <a:lnTo>
                  <a:pt x="0" y="1671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4050378" y="2420749"/>
            <a:ext cx="1485156" cy="1671062"/>
          </a:xfrm>
          <a:custGeom>
            <a:avLst/>
            <a:gdLst/>
            <a:ahLst/>
            <a:cxnLst/>
            <a:rect l="l" t="t" r="r" b="b"/>
            <a:pathLst>
              <a:path w="1485156" h="1671062">
                <a:moveTo>
                  <a:pt x="0" y="0"/>
                </a:moveTo>
                <a:lnTo>
                  <a:pt x="1485156" y="0"/>
                </a:lnTo>
                <a:lnTo>
                  <a:pt x="1485156" y="1671062"/>
                </a:lnTo>
                <a:lnTo>
                  <a:pt x="0" y="16710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6905252" y="0"/>
            <a:ext cx="1382748" cy="1382748"/>
          </a:xfrm>
          <a:custGeom>
            <a:avLst/>
            <a:gdLst/>
            <a:ahLst/>
            <a:cxnLst/>
            <a:rect l="l" t="t" r="r" b="b"/>
            <a:pathLst>
              <a:path w="1382748" h="1382748">
                <a:moveTo>
                  <a:pt x="0" y="0"/>
                </a:moveTo>
                <a:lnTo>
                  <a:pt x="1382748" y="0"/>
                </a:lnTo>
                <a:lnTo>
                  <a:pt x="1382748" y="1382748"/>
                </a:lnTo>
                <a:lnTo>
                  <a:pt x="0" y="13827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69052" y="6133879"/>
            <a:ext cx="3274267" cy="51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 b="1" spc="-84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Create component replacement ticket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702519" y="6373838"/>
            <a:ext cx="1533366" cy="26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 b="1" spc="-84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Pay fee</a:t>
            </a:r>
          </a:p>
        </p:txBody>
      </p:sp>
      <p:sp>
        <p:nvSpPr>
          <p:cNvPr id="4" name="Freeform 4"/>
          <p:cNvSpPr/>
          <p:nvPr/>
        </p:nvSpPr>
        <p:spPr>
          <a:xfrm rot="5400000">
            <a:off x="4092100" y="1479958"/>
            <a:ext cx="565445" cy="1767017"/>
          </a:xfrm>
          <a:custGeom>
            <a:avLst/>
            <a:gdLst/>
            <a:ahLst/>
            <a:cxnLst/>
            <a:rect l="l" t="t" r="r" b="b"/>
            <a:pathLst>
              <a:path w="565445" h="1767017">
                <a:moveTo>
                  <a:pt x="0" y="0"/>
                </a:moveTo>
                <a:lnTo>
                  <a:pt x="565445" y="0"/>
                </a:lnTo>
                <a:lnTo>
                  <a:pt x="565445" y="1767018"/>
                </a:lnTo>
                <a:lnTo>
                  <a:pt x="0" y="1767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330705" y="1634165"/>
            <a:ext cx="1600730" cy="1476674"/>
          </a:xfrm>
          <a:custGeom>
            <a:avLst/>
            <a:gdLst/>
            <a:ahLst/>
            <a:cxnLst/>
            <a:rect l="l" t="t" r="r" b="b"/>
            <a:pathLst>
              <a:path w="1600730" h="1476674">
                <a:moveTo>
                  <a:pt x="0" y="0"/>
                </a:moveTo>
                <a:lnTo>
                  <a:pt x="1600730" y="0"/>
                </a:lnTo>
                <a:lnTo>
                  <a:pt x="1600730" y="1476674"/>
                </a:lnTo>
                <a:lnTo>
                  <a:pt x="0" y="14766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5400000">
            <a:off x="14465909" y="3552576"/>
            <a:ext cx="565445" cy="1767017"/>
          </a:xfrm>
          <a:custGeom>
            <a:avLst/>
            <a:gdLst/>
            <a:ahLst/>
            <a:cxnLst/>
            <a:rect l="l" t="t" r="r" b="b"/>
            <a:pathLst>
              <a:path w="565445" h="1767017">
                <a:moveTo>
                  <a:pt x="0" y="0"/>
                </a:moveTo>
                <a:lnTo>
                  <a:pt x="565446" y="0"/>
                </a:lnTo>
                <a:lnTo>
                  <a:pt x="565446" y="1767017"/>
                </a:lnTo>
                <a:lnTo>
                  <a:pt x="0" y="17670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5400000">
            <a:off x="7816740" y="1454558"/>
            <a:ext cx="565445" cy="1767017"/>
          </a:xfrm>
          <a:custGeom>
            <a:avLst/>
            <a:gdLst/>
            <a:ahLst/>
            <a:cxnLst/>
            <a:rect l="l" t="t" r="r" b="b"/>
            <a:pathLst>
              <a:path w="565445" h="1767017">
                <a:moveTo>
                  <a:pt x="0" y="0"/>
                </a:moveTo>
                <a:lnTo>
                  <a:pt x="565445" y="0"/>
                </a:lnTo>
                <a:lnTo>
                  <a:pt x="565445" y="1767018"/>
                </a:lnTo>
                <a:lnTo>
                  <a:pt x="0" y="1767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5400000">
            <a:off x="11980964" y="1454558"/>
            <a:ext cx="565445" cy="1767017"/>
          </a:xfrm>
          <a:custGeom>
            <a:avLst/>
            <a:gdLst/>
            <a:ahLst/>
            <a:cxnLst/>
            <a:rect l="l" t="t" r="r" b="b"/>
            <a:pathLst>
              <a:path w="565445" h="1767017">
                <a:moveTo>
                  <a:pt x="0" y="0"/>
                </a:moveTo>
                <a:lnTo>
                  <a:pt x="565446" y="0"/>
                </a:lnTo>
                <a:lnTo>
                  <a:pt x="565446" y="1767018"/>
                </a:lnTo>
                <a:lnTo>
                  <a:pt x="0" y="1767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5400000">
            <a:off x="6542610" y="3761576"/>
            <a:ext cx="565445" cy="1767017"/>
          </a:xfrm>
          <a:custGeom>
            <a:avLst/>
            <a:gdLst/>
            <a:ahLst/>
            <a:cxnLst/>
            <a:rect l="l" t="t" r="r" b="b"/>
            <a:pathLst>
              <a:path w="565445" h="1767017">
                <a:moveTo>
                  <a:pt x="0" y="0"/>
                </a:moveTo>
                <a:lnTo>
                  <a:pt x="565446" y="0"/>
                </a:lnTo>
                <a:lnTo>
                  <a:pt x="565446" y="1767017"/>
                </a:lnTo>
                <a:lnTo>
                  <a:pt x="0" y="17670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5400000">
            <a:off x="10416380" y="3478853"/>
            <a:ext cx="565445" cy="1767017"/>
          </a:xfrm>
          <a:custGeom>
            <a:avLst/>
            <a:gdLst/>
            <a:ahLst/>
            <a:cxnLst/>
            <a:rect l="l" t="t" r="r" b="b"/>
            <a:pathLst>
              <a:path w="565445" h="1767017">
                <a:moveTo>
                  <a:pt x="0" y="0"/>
                </a:moveTo>
                <a:lnTo>
                  <a:pt x="565445" y="0"/>
                </a:lnTo>
                <a:lnTo>
                  <a:pt x="565445" y="1767018"/>
                </a:lnTo>
                <a:lnTo>
                  <a:pt x="0" y="1767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8184248">
            <a:off x="15539069" y="1897333"/>
            <a:ext cx="565445" cy="1767017"/>
          </a:xfrm>
          <a:custGeom>
            <a:avLst/>
            <a:gdLst/>
            <a:ahLst/>
            <a:cxnLst/>
            <a:rect l="l" t="t" r="r" b="b"/>
            <a:pathLst>
              <a:path w="565445" h="1767017">
                <a:moveTo>
                  <a:pt x="0" y="0"/>
                </a:moveTo>
                <a:lnTo>
                  <a:pt x="565446" y="0"/>
                </a:lnTo>
                <a:lnTo>
                  <a:pt x="565446" y="1767018"/>
                </a:lnTo>
                <a:lnTo>
                  <a:pt x="0" y="1767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5510449" y="1634165"/>
            <a:ext cx="1458603" cy="1458603"/>
          </a:xfrm>
          <a:custGeom>
            <a:avLst/>
            <a:gdLst/>
            <a:ahLst/>
            <a:cxnLst/>
            <a:rect l="l" t="t" r="r" b="b"/>
            <a:pathLst>
              <a:path w="1458603" h="1458603">
                <a:moveTo>
                  <a:pt x="0" y="0"/>
                </a:moveTo>
                <a:lnTo>
                  <a:pt x="1458603" y="0"/>
                </a:lnTo>
                <a:lnTo>
                  <a:pt x="1458603" y="1458603"/>
                </a:lnTo>
                <a:lnTo>
                  <a:pt x="0" y="14586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5821792" y="3530972"/>
            <a:ext cx="1946170" cy="1337992"/>
          </a:xfrm>
          <a:custGeom>
            <a:avLst/>
            <a:gdLst/>
            <a:ahLst/>
            <a:cxnLst/>
            <a:rect l="l" t="t" r="r" b="b"/>
            <a:pathLst>
              <a:path w="1946170" h="1337992">
                <a:moveTo>
                  <a:pt x="0" y="0"/>
                </a:moveTo>
                <a:lnTo>
                  <a:pt x="1946169" y="0"/>
                </a:lnTo>
                <a:lnTo>
                  <a:pt x="1946169" y="1337992"/>
                </a:lnTo>
                <a:lnTo>
                  <a:pt x="0" y="13379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3514911" y="4004137"/>
            <a:ext cx="1958060" cy="1346166"/>
          </a:xfrm>
          <a:custGeom>
            <a:avLst/>
            <a:gdLst/>
            <a:ahLst/>
            <a:cxnLst/>
            <a:rect l="l" t="t" r="r" b="b"/>
            <a:pathLst>
              <a:path w="1958060" h="1346166">
                <a:moveTo>
                  <a:pt x="0" y="0"/>
                </a:moveTo>
                <a:lnTo>
                  <a:pt x="1958061" y="0"/>
                </a:lnTo>
                <a:lnTo>
                  <a:pt x="1958061" y="1346166"/>
                </a:lnTo>
                <a:lnTo>
                  <a:pt x="0" y="13461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1852474" y="3636038"/>
            <a:ext cx="1761673" cy="1666983"/>
          </a:xfrm>
          <a:custGeom>
            <a:avLst/>
            <a:gdLst/>
            <a:ahLst/>
            <a:cxnLst/>
            <a:rect l="l" t="t" r="r" b="b"/>
            <a:pathLst>
              <a:path w="1761673" h="1666983">
                <a:moveTo>
                  <a:pt x="0" y="0"/>
                </a:moveTo>
                <a:lnTo>
                  <a:pt x="1761672" y="0"/>
                </a:lnTo>
                <a:lnTo>
                  <a:pt x="1761672" y="1666983"/>
                </a:lnTo>
                <a:lnTo>
                  <a:pt x="0" y="16669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2009741" y="5997333"/>
            <a:ext cx="1566604" cy="1517648"/>
          </a:xfrm>
          <a:custGeom>
            <a:avLst/>
            <a:gdLst/>
            <a:ahLst/>
            <a:cxnLst/>
            <a:rect l="l" t="t" r="r" b="b"/>
            <a:pathLst>
              <a:path w="1566604" h="1517648">
                <a:moveTo>
                  <a:pt x="0" y="0"/>
                </a:moveTo>
                <a:lnTo>
                  <a:pt x="1566604" y="0"/>
                </a:lnTo>
                <a:lnTo>
                  <a:pt x="1566604" y="1517648"/>
                </a:lnTo>
                <a:lnTo>
                  <a:pt x="0" y="151764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5472972" y="6378354"/>
            <a:ext cx="1952576" cy="939677"/>
          </a:xfrm>
          <a:custGeom>
            <a:avLst/>
            <a:gdLst/>
            <a:ahLst/>
            <a:cxnLst/>
            <a:rect l="l" t="t" r="r" b="b"/>
            <a:pathLst>
              <a:path w="1952576" h="939677">
                <a:moveTo>
                  <a:pt x="0" y="0"/>
                </a:moveTo>
                <a:lnTo>
                  <a:pt x="1952575" y="0"/>
                </a:lnTo>
                <a:lnTo>
                  <a:pt x="1952575" y="939677"/>
                </a:lnTo>
                <a:lnTo>
                  <a:pt x="0" y="93967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5393510">
            <a:off x="4306208" y="6043242"/>
            <a:ext cx="565445" cy="1767017"/>
          </a:xfrm>
          <a:custGeom>
            <a:avLst/>
            <a:gdLst/>
            <a:ahLst/>
            <a:cxnLst/>
            <a:rect l="l" t="t" r="r" b="b"/>
            <a:pathLst>
              <a:path w="565445" h="1767017">
                <a:moveTo>
                  <a:pt x="0" y="0"/>
                </a:moveTo>
                <a:lnTo>
                  <a:pt x="565446" y="0"/>
                </a:lnTo>
                <a:lnTo>
                  <a:pt x="565446" y="1767017"/>
                </a:lnTo>
                <a:lnTo>
                  <a:pt x="0" y="17670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5400000">
            <a:off x="8223991" y="6030823"/>
            <a:ext cx="584076" cy="1825238"/>
          </a:xfrm>
          <a:custGeom>
            <a:avLst/>
            <a:gdLst/>
            <a:ahLst/>
            <a:cxnLst/>
            <a:rect l="l" t="t" r="r" b="b"/>
            <a:pathLst>
              <a:path w="584076" h="1825238">
                <a:moveTo>
                  <a:pt x="0" y="0"/>
                </a:moveTo>
                <a:lnTo>
                  <a:pt x="584076" y="0"/>
                </a:lnTo>
                <a:lnTo>
                  <a:pt x="584076" y="1825238"/>
                </a:lnTo>
                <a:lnTo>
                  <a:pt x="0" y="18252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7343890" y="8131372"/>
            <a:ext cx="1534468" cy="1465417"/>
          </a:xfrm>
          <a:custGeom>
            <a:avLst/>
            <a:gdLst/>
            <a:ahLst/>
            <a:cxnLst/>
            <a:rect l="l" t="t" r="r" b="b"/>
            <a:pathLst>
              <a:path w="1534468" h="1465417">
                <a:moveTo>
                  <a:pt x="0" y="0"/>
                </a:moveTo>
                <a:lnTo>
                  <a:pt x="1534468" y="0"/>
                </a:lnTo>
                <a:lnTo>
                  <a:pt x="1534468" y="1465418"/>
                </a:lnTo>
                <a:lnTo>
                  <a:pt x="0" y="146541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6478226" y="5828440"/>
            <a:ext cx="1577330" cy="1457059"/>
          </a:xfrm>
          <a:custGeom>
            <a:avLst/>
            <a:gdLst/>
            <a:ahLst/>
            <a:cxnLst/>
            <a:rect l="l" t="t" r="r" b="b"/>
            <a:pathLst>
              <a:path w="1577330" h="1457059">
                <a:moveTo>
                  <a:pt x="0" y="0"/>
                </a:moveTo>
                <a:lnTo>
                  <a:pt x="1577330" y="0"/>
                </a:lnTo>
                <a:lnTo>
                  <a:pt x="1577330" y="1457059"/>
                </a:lnTo>
                <a:lnTo>
                  <a:pt x="0" y="145705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5400000">
            <a:off x="11994851" y="5997140"/>
            <a:ext cx="490957" cy="1534241"/>
          </a:xfrm>
          <a:custGeom>
            <a:avLst/>
            <a:gdLst/>
            <a:ahLst/>
            <a:cxnLst/>
            <a:rect l="l" t="t" r="r" b="b"/>
            <a:pathLst>
              <a:path w="490957" h="1534241">
                <a:moveTo>
                  <a:pt x="0" y="0"/>
                </a:moveTo>
                <a:lnTo>
                  <a:pt x="490957" y="0"/>
                </a:lnTo>
                <a:lnTo>
                  <a:pt x="490957" y="1534241"/>
                </a:lnTo>
                <a:lnTo>
                  <a:pt x="0" y="15342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9624661" y="5983812"/>
            <a:ext cx="1761673" cy="1666983"/>
          </a:xfrm>
          <a:custGeom>
            <a:avLst/>
            <a:gdLst/>
            <a:ahLst/>
            <a:cxnLst/>
            <a:rect l="l" t="t" r="r" b="b"/>
            <a:pathLst>
              <a:path w="1761673" h="1666983">
                <a:moveTo>
                  <a:pt x="0" y="0"/>
                </a:moveTo>
                <a:lnTo>
                  <a:pt x="1761673" y="0"/>
                </a:lnTo>
                <a:lnTo>
                  <a:pt x="1761673" y="1666982"/>
                </a:lnTo>
                <a:lnTo>
                  <a:pt x="0" y="16669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5400000">
            <a:off x="15282591" y="5917996"/>
            <a:ext cx="565445" cy="1767017"/>
          </a:xfrm>
          <a:custGeom>
            <a:avLst/>
            <a:gdLst/>
            <a:ahLst/>
            <a:cxnLst/>
            <a:rect l="l" t="t" r="r" b="b"/>
            <a:pathLst>
              <a:path w="565445" h="1767017">
                <a:moveTo>
                  <a:pt x="0" y="0"/>
                </a:moveTo>
                <a:lnTo>
                  <a:pt x="565445" y="0"/>
                </a:lnTo>
                <a:lnTo>
                  <a:pt x="565445" y="1767018"/>
                </a:lnTo>
                <a:lnTo>
                  <a:pt x="0" y="1767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 rot="7481427" flipV="1">
            <a:off x="1458195" y="4742336"/>
            <a:ext cx="2171567" cy="776335"/>
          </a:xfrm>
          <a:custGeom>
            <a:avLst/>
            <a:gdLst/>
            <a:ahLst/>
            <a:cxnLst/>
            <a:rect l="l" t="t" r="r" b="b"/>
            <a:pathLst>
              <a:path w="2171567" h="776335">
                <a:moveTo>
                  <a:pt x="0" y="776335"/>
                </a:moveTo>
                <a:lnTo>
                  <a:pt x="2171567" y="776335"/>
                </a:lnTo>
                <a:lnTo>
                  <a:pt x="2171567" y="0"/>
                </a:lnTo>
                <a:lnTo>
                  <a:pt x="0" y="0"/>
                </a:lnTo>
                <a:lnTo>
                  <a:pt x="0" y="776335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 rot="-2593880" flipH="1" flipV="1">
            <a:off x="15625208" y="7843613"/>
            <a:ext cx="2171567" cy="776335"/>
          </a:xfrm>
          <a:custGeom>
            <a:avLst/>
            <a:gdLst/>
            <a:ahLst/>
            <a:cxnLst/>
            <a:rect l="l" t="t" r="r" b="b"/>
            <a:pathLst>
              <a:path w="2171567" h="776335">
                <a:moveTo>
                  <a:pt x="2171568" y="776335"/>
                </a:moveTo>
                <a:lnTo>
                  <a:pt x="0" y="776335"/>
                </a:lnTo>
                <a:lnTo>
                  <a:pt x="0" y="0"/>
                </a:lnTo>
                <a:lnTo>
                  <a:pt x="2171568" y="0"/>
                </a:lnTo>
                <a:lnTo>
                  <a:pt x="2171568" y="776335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0711235" y="8231780"/>
            <a:ext cx="1502742" cy="1464490"/>
          </a:xfrm>
          <a:custGeom>
            <a:avLst/>
            <a:gdLst/>
            <a:ahLst/>
            <a:cxnLst/>
            <a:rect l="l" t="t" r="r" b="b"/>
            <a:pathLst>
              <a:path w="1502742" h="1464490">
                <a:moveTo>
                  <a:pt x="0" y="0"/>
                </a:moveTo>
                <a:lnTo>
                  <a:pt x="1502742" y="0"/>
                </a:lnTo>
                <a:lnTo>
                  <a:pt x="1502742" y="1464491"/>
                </a:lnTo>
                <a:lnTo>
                  <a:pt x="0" y="146449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 rot="-5400000">
            <a:off x="12814763" y="8101331"/>
            <a:ext cx="565445" cy="1767017"/>
          </a:xfrm>
          <a:custGeom>
            <a:avLst/>
            <a:gdLst/>
            <a:ahLst/>
            <a:cxnLst/>
            <a:rect l="l" t="t" r="r" b="b"/>
            <a:pathLst>
              <a:path w="565445" h="1767017">
                <a:moveTo>
                  <a:pt x="0" y="0"/>
                </a:moveTo>
                <a:lnTo>
                  <a:pt x="565446" y="0"/>
                </a:lnTo>
                <a:lnTo>
                  <a:pt x="565446" y="1767018"/>
                </a:lnTo>
                <a:lnTo>
                  <a:pt x="0" y="1767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 rot="2511185" flipV="1">
            <a:off x="2128774" y="8027769"/>
            <a:ext cx="2171567" cy="776335"/>
          </a:xfrm>
          <a:custGeom>
            <a:avLst/>
            <a:gdLst/>
            <a:ahLst/>
            <a:cxnLst/>
            <a:rect l="l" t="t" r="r" b="b"/>
            <a:pathLst>
              <a:path w="2171567" h="776335">
                <a:moveTo>
                  <a:pt x="0" y="776336"/>
                </a:moveTo>
                <a:lnTo>
                  <a:pt x="2171567" y="776336"/>
                </a:lnTo>
                <a:lnTo>
                  <a:pt x="2171567" y="0"/>
                </a:lnTo>
                <a:lnTo>
                  <a:pt x="0" y="0"/>
                </a:lnTo>
                <a:lnTo>
                  <a:pt x="0" y="776336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4282307" y="8195272"/>
            <a:ext cx="1289933" cy="1289933"/>
          </a:xfrm>
          <a:custGeom>
            <a:avLst/>
            <a:gdLst/>
            <a:ahLst/>
            <a:cxnLst/>
            <a:rect l="l" t="t" r="r" b="b"/>
            <a:pathLst>
              <a:path w="1289933" h="1289933">
                <a:moveTo>
                  <a:pt x="0" y="0"/>
                </a:moveTo>
                <a:lnTo>
                  <a:pt x="1289933" y="0"/>
                </a:lnTo>
                <a:lnTo>
                  <a:pt x="1289933" y="1289934"/>
                </a:lnTo>
                <a:lnTo>
                  <a:pt x="0" y="128993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6562746" y="4079318"/>
            <a:ext cx="1146096" cy="26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 b="1" spc="-84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View task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0" y="520082"/>
            <a:ext cx="18288000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00"/>
              </a:lnSpc>
              <a:spcBef>
                <a:spcPct val="0"/>
              </a:spcBef>
            </a:pPr>
            <a:r>
              <a:rPr lang="en-US" sz="5000" b="1" spc="-210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CHECK  MECHANICAL  MACHINERIES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298226" y="1676155"/>
            <a:ext cx="1866781" cy="26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 b="1" spc="-84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View request list</a:t>
            </a:r>
          </a:p>
        </p:txBody>
      </p:sp>
      <p:sp>
        <p:nvSpPr>
          <p:cNvPr id="34" name="TextBox 34"/>
          <p:cNvSpPr txBox="1"/>
          <p:nvPr/>
        </p:nvSpPr>
        <p:spPr>
          <a:xfrm rot="78462">
            <a:off x="143039" y="4850023"/>
            <a:ext cx="2071458" cy="26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 b="1" spc="-84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Check machine</a:t>
            </a:r>
          </a:p>
        </p:txBody>
      </p:sp>
      <p:sp>
        <p:nvSpPr>
          <p:cNvPr id="35" name="TextBox 35"/>
          <p:cNvSpPr txBox="1"/>
          <p:nvPr/>
        </p:nvSpPr>
        <p:spPr>
          <a:xfrm rot="-6489">
            <a:off x="3481652" y="6139666"/>
            <a:ext cx="2071458" cy="51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 b="1" spc="-84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Find broken component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742409" y="6248907"/>
            <a:ext cx="830591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 b="1" spc="-84" dirty="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Notify</a:t>
            </a:r>
          </a:p>
        </p:txBody>
      </p:sp>
      <p:sp>
        <p:nvSpPr>
          <p:cNvPr id="37" name="TextBox 37"/>
          <p:cNvSpPr txBox="1"/>
          <p:nvPr/>
        </p:nvSpPr>
        <p:spPr>
          <a:xfrm rot="2824520">
            <a:off x="15320301" y="2212860"/>
            <a:ext cx="1585555" cy="26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 b="1" spc="-84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View detail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046585" y="3883487"/>
            <a:ext cx="1585555" cy="26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 b="1" spc="-84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Create task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307059" y="1676155"/>
            <a:ext cx="1585555" cy="26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 b="1" spc="-84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Notify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214557" y="1467969"/>
            <a:ext cx="1874377" cy="51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 b="1" spc="-84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Request check machine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79094" y="2809736"/>
            <a:ext cx="1769295" cy="380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4"/>
              </a:lnSpc>
            </a:pPr>
            <a:r>
              <a:rPr lang="en-US" sz="2691" b="1" spc="-113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CUSTOMER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122521" y="5172075"/>
            <a:ext cx="1720900" cy="751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4"/>
              </a:lnSpc>
            </a:pPr>
            <a:r>
              <a:rPr lang="en-US" sz="2691" b="1" spc="-113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TECHNICAL</a:t>
            </a:r>
          </a:p>
          <a:p>
            <a:pPr algn="ctr">
              <a:lnSpc>
                <a:spcPts val="2934"/>
              </a:lnSpc>
            </a:pPr>
            <a:r>
              <a:rPr lang="en-US" sz="2691" b="1" spc="-113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STAFF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350071" y="2916803"/>
            <a:ext cx="1663007" cy="380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934"/>
              </a:lnSpc>
              <a:spcBef>
                <a:spcPct val="0"/>
              </a:spcBef>
            </a:pPr>
            <a:r>
              <a:rPr lang="en-US" sz="2691" b="1" u="none" strike="noStrike" spc="-113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MANAGER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6106339" y="7673456"/>
            <a:ext cx="798913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 b="1" spc="-84" dirty="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Notify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3007449" y="7264055"/>
            <a:ext cx="1769295" cy="380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4"/>
              </a:lnSpc>
            </a:pPr>
            <a:r>
              <a:rPr lang="en-US" sz="2691" b="1" spc="-113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CUSTOMER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447562" y="3809764"/>
            <a:ext cx="850664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 b="1" spc="-84" dirty="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Notify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3581326" y="9527835"/>
            <a:ext cx="2975694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34"/>
              </a:lnSpc>
            </a:pPr>
            <a:r>
              <a:rPr lang="en-US" sz="2691" b="1" spc="-113" dirty="0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TECHNICAL STAFF</a:t>
            </a:r>
          </a:p>
        </p:txBody>
      </p:sp>
      <p:sp>
        <p:nvSpPr>
          <p:cNvPr id="48" name="TextBox 48"/>
          <p:cNvSpPr txBox="1"/>
          <p:nvPr/>
        </p:nvSpPr>
        <p:spPr>
          <a:xfrm rot="-6489">
            <a:off x="12216070" y="8158795"/>
            <a:ext cx="2071458" cy="51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 b="1" spc="-84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Replace component</a:t>
            </a:r>
          </a:p>
        </p:txBody>
      </p:sp>
      <p:sp>
        <p:nvSpPr>
          <p:cNvPr id="49" name="TextBox 49"/>
          <p:cNvSpPr txBox="1"/>
          <p:nvPr/>
        </p:nvSpPr>
        <p:spPr>
          <a:xfrm rot="-6489">
            <a:off x="2793583" y="7423851"/>
            <a:ext cx="2071458" cy="51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 b="1" spc="-84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No component need replacement</a:t>
            </a:r>
          </a:p>
        </p:txBody>
      </p:sp>
      <p:sp>
        <p:nvSpPr>
          <p:cNvPr id="50" name="Freeform 50"/>
          <p:cNvSpPr/>
          <p:nvPr/>
        </p:nvSpPr>
        <p:spPr>
          <a:xfrm rot="5400000">
            <a:off x="6228564" y="7964448"/>
            <a:ext cx="565445" cy="1767017"/>
          </a:xfrm>
          <a:custGeom>
            <a:avLst/>
            <a:gdLst/>
            <a:ahLst/>
            <a:cxnLst/>
            <a:rect l="l" t="t" r="r" b="b"/>
            <a:pathLst>
              <a:path w="565445" h="1767017">
                <a:moveTo>
                  <a:pt x="0" y="0"/>
                </a:moveTo>
                <a:lnTo>
                  <a:pt x="565445" y="0"/>
                </a:lnTo>
                <a:lnTo>
                  <a:pt x="565445" y="1767017"/>
                </a:lnTo>
                <a:lnTo>
                  <a:pt x="0" y="17670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1" name="TextBox 51"/>
          <p:cNvSpPr txBox="1"/>
          <p:nvPr/>
        </p:nvSpPr>
        <p:spPr>
          <a:xfrm rot="-6489">
            <a:off x="5271946" y="8072461"/>
            <a:ext cx="2071458" cy="51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 b="1" spc="-84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Finish task check machinery</a:t>
            </a:r>
          </a:p>
        </p:txBody>
      </p:sp>
      <p:sp>
        <p:nvSpPr>
          <p:cNvPr id="52" name="Freeform 52"/>
          <p:cNvSpPr/>
          <p:nvPr/>
        </p:nvSpPr>
        <p:spPr>
          <a:xfrm>
            <a:off x="1237200" y="1296959"/>
            <a:ext cx="1819216" cy="1516771"/>
          </a:xfrm>
          <a:custGeom>
            <a:avLst/>
            <a:gdLst/>
            <a:ahLst/>
            <a:cxnLst/>
            <a:rect l="l" t="t" r="r" b="b"/>
            <a:pathLst>
              <a:path w="1819216" h="1516771">
                <a:moveTo>
                  <a:pt x="0" y="0"/>
                </a:moveTo>
                <a:lnTo>
                  <a:pt x="1819216" y="0"/>
                </a:lnTo>
                <a:lnTo>
                  <a:pt x="1819216" y="1516771"/>
                </a:lnTo>
                <a:lnTo>
                  <a:pt x="0" y="1516771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3" name="Freeform 53"/>
          <p:cNvSpPr/>
          <p:nvPr/>
        </p:nvSpPr>
        <p:spPr>
          <a:xfrm>
            <a:off x="9384687" y="1219813"/>
            <a:ext cx="1593775" cy="1671062"/>
          </a:xfrm>
          <a:custGeom>
            <a:avLst/>
            <a:gdLst/>
            <a:ahLst/>
            <a:cxnLst/>
            <a:rect l="l" t="t" r="r" b="b"/>
            <a:pathLst>
              <a:path w="1593775" h="1671062">
                <a:moveTo>
                  <a:pt x="0" y="0"/>
                </a:moveTo>
                <a:lnTo>
                  <a:pt x="1593776" y="0"/>
                </a:lnTo>
                <a:lnTo>
                  <a:pt x="1593776" y="1671062"/>
                </a:lnTo>
                <a:lnTo>
                  <a:pt x="0" y="1671062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4" name="Freeform 54"/>
          <p:cNvSpPr/>
          <p:nvPr/>
        </p:nvSpPr>
        <p:spPr>
          <a:xfrm>
            <a:off x="8019639" y="3530972"/>
            <a:ext cx="1485156" cy="1671062"/>
          </a:xfrm>
          <a:custGeom>
            <a:avLst/>
            <a:gdLst/>
            <a:ahLst/>
            <a:cxnLst/>
            <a:rect l="l" t="t" r="r" b="b"/>
            <a:pathLst>
              <a:path w="1485156" h="1671062">
                <a:moveTo>
                  <a:pt x="0" y="0"/>
                </a:moveTo>
                <a:lnTo>
                  <a:pt x="1485157" y="0"/>
                </a:lnTo>
                <a:lnTo>
                  <a:pt x="1485157" y="1671062"/>
                </a:lnTo>
                <a:lnTo>
                  <a:pt x="0" y="1671062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5" name="Freeform 55"/>
          <p:cNvSpPr/>
          <p:nvPr/>
        </p:nvSpPr>
        <p:spPr>
          <a:xfrm>
            <a:off x="14074930" y="7814143"/>
            <a:ext cx="1485156" cy="1671062"/>
          </a:xfrm>
          <a:custGeom>
            <a:avLst/>
            <a:gdLst/>
            <a:ahLst/>
            <a:cxnLst/>
            <a:rect l="l" t="t" r="r" b="b"/>
            <a:pathLst>
              <a:path w="1485156" h="1671062">
                <a:moveTo>
                  <a:pt x="0" y="0"/>
                </a:moveTo>
                <a:lnTo>
                  <a:pt x="1485157" y="0"/>
                </a:lnTo>
                <a:lnTo>
                  <a:pt x="1485157" y="1671063"/>
                </a:lnTo>
                <a:lnTo>
                  <a:pt x="0" y="1671063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6" name="Freeform 56"/>
          <p:cNvSpPr/>
          <p:nvPr/>
        </p:nvSpPr>
        <p:spPr>
          <a:xfrm>
            <a:off x="13007449" y="5961073"/>
            <a:ext cx="1627536" cy="1356958"/>
          </a:xfrm>
          <a:custGeom>
            <a:avLst/>
            <a:gdLst/>
            <a:ahLst/>
            <a:cxnLst/>
            <a:rect l="l" t="t" r="r" b="b"/>
            <a:pathLst>
              <a:path w="1627536" h="1356958">
                <a:moveTo>
                  <a:pt x="0" y="0"/>
                </a:moveTo>
                <a:lnTo>
                  <a:pt x="1627536" y="0"/>
                </a:lnTo>
                <a:lnTo>
                  <a:pt x="1627536" y="1356958"/>
                </a:lnTo>
                <a:lnTo>
                  <a:pt x="0" y="1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7" name="Freeform 57"/>
          <p:cNvSpPr/>
          <p:nvPr/>
        </p:nvSpPr>
        <p:spPr>
          <a:xfrm>
            <a:off x="16905252" y="0"/>
            <a:ext cx="1382748" cy="1382748"/>
          </a:xfrm>
          <a:custGeom>
            <a:avLst/>
            <a:gdLst/>
            <a:ahLst/>
            <a:cxnLst/>
            <a:rect l="l" t="t" r="r" b="b"/>
            <a:pathLst>
              <a:path w="1382748" h="1382748">
                <a:moveTo>
                  <a:pt x="0" y="0"/>
                </a:moveTo>
                <a:lnTo>
                  <a:pt x="1382748" y="0"/>
                </a:lnTo>
                <a:lnTo>
                  <a:pt x="1382748" y="1382748"/>
                </a:lnTo>
                <a:lnTo>
                  <a:pt x="0" y="1382748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520082"/>
            <a:ext cx="18288000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00"/>
              </a:lnSpc>
              <a:spcBef>
                <a:spcPct val="0"/>
              </a:spcBef>
            </a:pPr>
            <a:r>
              <a:rPr lang="en-US" sz="5000" b="1" spc="-210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END AND EXTEND CONTRACT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1879501"/>
            <a:ext cx="4880915" cy="5570690"/>
            <a:chOff x="0" y="0"/>
            <a:chExt cx="6507887" cy="74275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507887" cy="7427586"/>
            </a:xfrm>
            <a:custGeom>
              <a:avLst/>
              <a:gdLst/>
              <a:ahLst/>
              <a:cxnLst/>
              <a:rect l="l" t="t" r="r" b="b"/>
              <a:pathLst>
                <a:path w="6507887" h="7427586">
                  <a:moveTo>
                    <a:pt x="0" y="0"/>
                  </a:moveTo>
                  <a:lnTo>
                    <a:pt x="6507887" y="0"/>
                  </a:lnTo>
                  <a:lnTo>
                    <a:pt x="6507887" y="7427586"/>
                  </a:lnTo>
                  <a:lnTo>
                    <a:pt x="0" y="74275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869" r="-39020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83347" y="4369881"/>
              <a:ext cx="3381304" cy="369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00"/>
                </a:lnSpc>
                <a:spcBef>
                  <a:spcPct val="0"/>
                </a:spcBef>
              </a:pPr>
              <a:r>
                <a:rPr lang="en-US" sz="2000" b="1" spc="-84">
                  <a:solidFill>
                    <a:srgbClr val="000000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Extend Contract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83347" y="3543401"/>
              <a:ext cx="4532774" cy="369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00"/>
                </a:lnSpc>
                <a:spcBef>
                  <a:spcPct val="0"/>
                </a:spcBef>
              </a:pPr>
              <a:r>
                <a:rPr lang="en-US" sz="2000" b="1" spc="-84">
                  <a:solidFill>
                    <a:srgbClr val="000000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End  Contract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074414" y="2316920"/>
              <a:ext cx="2359060" cy="517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34"/>
                </a:lnSpc>
              </a:pPr>
              <a:r>
                <a:rPr lang="en-US" sz="2691" b="1" spc="-113">
                  <a:solidFill>
                    <a:srgbClr val="000000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CUSTOMER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6703542" y="1879501"/>
            <a:ext cx="4880915" cy="5570690"/>
          </a:xfrm>
          <a:custGeom>
            <a:avLst/>
            <a:gdLst/>
            <a:ahLst/>
            <a:cxnLst/>
            <a:rect l="l" t="t" r="r" b="b"/>
            <a:pathLst>
              <a:path w="4880915" h="5570690">
                <a:moveTo>
                  <a:pt x="0" y="0"/>
                </a:moveTo>
                <a:lnTo>
                  <a:pt x="4880916" y="0"/>
                </a:lnTo>
                <a:lnTo>
                  <a:pt x="4880916" y="5570690"/>
                </a:lnTo>
                <a:lnTo>
                  <a:pt x="0" y="55706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869" r="-3902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7175632" y="4544196"/>
            <a:ext cx="3337918" cy="26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  <a:spcBef>
                <a:spcPct val="0"/>
              </a:spcBef>
            </a:pPr>
            <a:r>
              <a:rPr lang="en-US" sz="2000" b="1" spc="-84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Create check machine task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277880" y="3734037"/>
            <a:ext cx="1663007" cy="380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934"/>
              </a:lnSpc>
              <a:spcBef>
                <a:spcPct val="0"/>
              </a:spcBef>
            </a:pPr>
            <a:r>
              <a:rPr lang="en-US" sz="2691" b="1" u="none" strike="noStrike" spc="-113" dirty="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MANAGER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2378385" y="1879501"/>
            <a:ext cx="4880915" cy="5570690"/>
            <a:chOff x="0" y="0"/>
            <a:chExt cx="6507887" cy="742758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507887" cy="7427586"/>
            </a:xfrm>
            <a:custGeom>
              <a:avLst/>
              <a:gdLst/>
              <a:ahLst/>
              <a:cxnLst/>
              <a:rect l="l" t="t" r="r" b="b"/>
              <a:pathLst>
                <a:path w="6507887" h="7427586">
                  <a:moveTo>
                    <a:pt x="0" y="0"/>
                  </a:moveTo>
                  <a:lnTo>
                    <a:pt x="6507887" y="0"/>
                  </a:lnTo>
                  <a:lnTo>
                    <a:pt x="6507887" y="7427586"/>
                  </a:lnTo>
                  <a:lnTo>
                    <a:pt x="0" y="74275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869" r="-39020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59820" y="3543401"/>
              <a:ext cx="5988248" cy="369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00"/>
                </a:lnSpc>
                <a:spcBef>
                  <a:spcPct val="0"/>
                </a:spcBef>
              </a:pPr>
              <a:r>
                <a:rPr lang="en-US" sz="2000" b="1" spc="-84">
                  <a:solidFill>
                    <a:srgbClr val="000000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Create component replacement ticket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074414" y="2393033"/>
              <a:ext cx="2359060" cy="5168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34"/>
                </a:lnSpc>
              </a:pPr>
              <a:r>
                <a:rPr lang="en-US" sz="2691" b="1" spc="-113" dirty="0">
                  <a:solidFill>
                    <a:srgbClr val="000000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STAFF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 rot="-6489">
              <a:off x="260217" y="4386160"/>
              <a:ext cx="5918477" cy="369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00"/>
                </a:lnSpc>
                <a:spcBef>
                  <a:spcPct val="0"/>
                </a:spcBef>
              </a:pPr>
              <a:r>
                <a:rPr lang="en-US" sz="2000" b="1" spc="-84">
                  <a:solidFill>
                    <a:srgbClr val="000000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Finish task check machinery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175632" y="5172075"/>
            <a:ext cx="3337918" cy="26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  <a:spcBef>
                <a:spcPct val="0"/>
              </a:spcBef>
            </a:pPr>
            <a:r>
              <a:rPr lang="en-US" sz="2000" b="1" spc="-84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Create refund invoice</a:t>
            </a:r>
          </a:p>
        </p:txBody>
      </p:sp>
      <p:sp>
        <p:nvSpPr>
          <p:cNvPr id="17" name="Freeform 17"/>
          <p:cNvSpPr/>
          <p:nvPr/>
        </p:nvSpPr>
        <p:spPr>
          <a:xfrm>
            <a:off x="2579277" y="2013831"/>
            <a:ext cx="1819216" cy="1516771"/>
          </a:xfrm>
          <a:custGeom>
            <a:avLst/>
            <a:gdLst/>
            <a:ahLst/>
            <a:cxnLst/>
            <a:rect l="l" t="t" r="r" b="b"/>
            <a:pathLst>
              <a:path w="1819216" h="1516771">
                <a:moveTo>
                  <a:pt x="0" y="0"/>
                </a:moveTo>
                <a:lnTo>
                  <a:pt x="1819215" y="0"/>
                </a:lnTo>
                <a:lnTo>
                  <a:pt x="1819215" y="1516771"/>
                </a:lnTo>
                <a:lnTo>
                  <a:pt x="0" y="15167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8347112" y="2013831"/>
            <a:ext cx="1593775" cy="1671062"/>
          </a:xfrm>
          <a:custGeom>
            <a:avLst/>
            <a:gdLst/>
            <a:ahLst/>
            <a:cxnLst/>
            <a:rect l="l" t="t" r="r" b="b"/>
            <a:pathLst>
              <a:path w="1593775" h="1671062">
                <a:moveTo>
                  <a:pt x="0" y="0"/>
                </a:moveTo>
                <a:lnTo>
                  <a:pt x="1593776" y="0"/>
                </a:lnTo>
                <a:lnTo>
                  <a:pt x="1593776" y="1671062"/>
                </a:lnTo>
                <a:lnTo>
                  <a:pt x="0" y="1671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4076264" y="2013831"/>
            <a:ext cx="1485156" cy="1671062"/>
          </a:xfrm>
          <a:custGeom>
            <a:avLst/>
            <a:gdLst/>
            <a:ahLst/>
            <a:cxnLst/>
            <a:rect l="l" t="t" r="r" b="b"/>
            <a:pathLst>
              <a:path w="1485156" h="1671062">
                <a:moveTo>
                  <a:pt x="0" y="0"/>
                </a:moveTo>
                <a:lnTo>
                  <a:pt x="1485157" y="0"/>
                </a:lnTo>
                <a:lnTo>
                  <a:pt x="1485157" y="1671062"/>
                </a:lnTo>
                <a:lnTo>
                  <a:pt x="0" y="16710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6905252" y="0"/>
            <a:ext cx="1382748" cy="1382748"/>
          </a:xfrm>
          <a:custGeom>
            <a:avLst/>
            <a:gdLst/>
            <a:ahLst/>
            <a:cxnLst/>
            <a:rect l="l" t="t" r="r" b="b"/>
            <a:pathLst>
              <a:path w="1382748" h="1382748">
                <a:moveTo>
                  <a:pt x="0" y="0"/>
                </a:moveTo>
                <a:lnTo>
                  <a:pt x="1382748" y="0"/>
                </a:lnTo>
                <a:lnTo>
                  <a:pt x="1382748" y="1382748"/>
                </a:lnTo>
                <a:lnTo>
                  <a:pt x="0" y="13827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21825" y="1680579"/>
            <a:ext cx="1473375" cy="1473375"/>
          </a:xfrm>
          <a:custGeom>
            <a:avLst/>
            <a:gdLst/>
            <a:ahLst/>
            <a:cxnLst/>
            <a:rect l="l" t="t" r="r" b="b"/>
            <a:pathLst>
              <a:path w="1473375" h="1473375">
                <a:moveTo>
                  <a:pt x="0" y="0"/>
                </a:moveTo>
                <a:lnTo>
                  <a:pt x="1473375" y="0"/>
                </a:lnTo>
                <a:lnTo>
                  <a:pt x="1473375" y="1473375"/>
                </a:lnTo>
                <a:lnTo>
                  <a:pt x="0" y="14733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3536158" y="2085997"/>
            <a:ext cx="466478" cy="1457743"/>
          </a:xfrm>
          <a:custGeom>
            <a:avLst/>
            <a:gdLst/>
            <a:ahLst/>
            <a:cxnLst/>
            <a:rect l="l" t="t" r="r" b="b"/>
            <a:pathLst>
              <a:path w="466478" h="1457743">
                <a:moveTo>
                  <a:pt x="0" y="0"/>
                </a:moveTo>
                <a:lnTo>
                  <a:pt x="466478" y="0"/>
                </a:lnTo>
                <a:lnTo>
                  <a:pt x="466478" y="1457743"/>
                </a:lnTo>
                <a:lnTo>
                  <a:pt x="0" y="14577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9874860" y="1901391"/>
            <a:ext cx="2036334" cy="51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 b="1" spc="-84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Create task check machine</a:t>
            </a:r>
          </a:p>
        </p:txBody>
      </p:sp>
      <p:sp>
        <p:nvSpPr>
          <p:cNvPr id="5" name="Freeform 5"/>
          <p:cNvSpPr/>
          <p:nvPr/>
        </p:nvSpPr>
        <p:spPr>
          <a:xfrm>
            <a:off x="11755249" y="1693228"/>
            <a:ext cx="1433611" cy="1433611"/>
          </a:xfrm>
          <a:custGeom>
            <a:avLst/>
            <a:gdLst/>
            <a:ahLst/>
            <a:cxnLst/>
            <a:rect l="l" t="t" r="r" b="b"/>
            <a:pathLst>
              <a:path w="1433611" h="1433611">
                <a:moveTo>
                  <a:pt x="0" y="0"/>
                </a:moveTo>
                <a:lnTo>
                  <a:pt x="1433610" y="0"/>
                </a:lnTo>
                <a:lnTo>
                  <a:pt x="1433610" y="1433611"/>
                </a:lnTo>
                <a:lnTo>
                  <a:pt x="0" y="14336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250886" y="5030112"/>
            <a:ext cx="1458603" cy="1458603"/>
          </a:xfrm>
          <a:custGeom>
            <a:avLst/>
            <a:gdLst/>
            <a:ahLst/>
            <a:cxnLst/>
            <a:rect l="l" t="t" r="r" b="b"/>
            <a:pathLst>
              <a:path w="1458603" h="1458603">
                <a:moveTo>
                  <a:pt x="0" y="0"/>
                </a:moveTo>
                <a:lnTo>
                  <a:pt x="1458604" y="0"/>
                </a:lnTo>
                <a:lnTo>
                  <a:pt x="1458604" y="1458603"/>
                </a:lnTo>
                <a:lnTo>
                  <a:pt x="0" y="14586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5400000">
            <a:off x="6746280" y="2059533"/>
            <a:ext cx="466478" cy="1457743"/>
          </a:xfrm>
          <a:custGeom>
            <a:avLst/>
            <a:gdLst/>
            <a:ahLst/>
            <a:cxnLst/>
            <a:rect l="l" t="t" r="r" b="b"/>
            <a:pathLst>
              <a:path w="466478" h="1457743">
                <a:moveTo>
                  <a:pt x="0" y="0"/>
                </a:moveTo>
                <a:lnTo>
                  <a:pt x="466478" y="0"/>
                </a:lnTo>
                <a:lnTo>
                  <a:pt x="466478" y="1457743"/>
                </a:lnTo>
                <a:lnTo>
                  <a:pt x="0" y="14577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5400000">
            <a:off x="10659788" y="2059533"/>
            <a:ext cx="466478" cy="1457743"/>
          </a:xfrm>
          <a:custGeom>
            <a:avLst/>
            <a:gdLst/>
            <a:ahLst/>
            <a:cxnLst/>
            <a:rect l="l" t="t" r="r" b="b"/>
            <a:pathLst>
              <a:path w="466478" h="1457743">
                <a:moveTo>
                  <a:pt x="0" y="0"/>
                </a:moveTo>
                <a:lnTo>
                  <a:pt x="466478" y="0"/>
                </a:lnTo>
                <a:lnTo>
                  <a:pt x="466478" y="1457743"/>
                </a:lnTo>
                <a:lnTo>
                  <a:pt x="0" y="14577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5400000">
            <a:off x="13817842" y="2043805"/>
            <a:ext cx="466478" cy="1457743"/>
          </a:xfrm>
          <a:custGeom>
            <a:avLst/>
            <a:gdLst/>
            <a:ahLst/>
            <a:cxnLst/>
            <a:rect l="l" t="t" r="r" b="b"/>
            <a:pathLst>
              <a:path w="466478" h="1457743">
                <a:moveTo>
                  <a:pt x="0" y="0"/>
                </a:moveTo>
                <a:lnTo>
                  <a:pt x="466478" y="0"/>
                </a:lnTo>
                <a:lnTo>
                  <a:pt x="466478" y="1457743"/>
                </a:lnTo>
                <a:lnTo>
                  <a:pt x="0" y="14577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10800000">
            <a:off x="15525582" y="3528404"/>
            <a:ext cx="466478" cy="1457743"/>
          </a:xfrm>
          <a:custGeom>
            <a:avLst/>
            <a:gdLst/>
            <a:ahLst/>
            <a:cxnLst/>
            <a:rect l="l" t="t" r="r" b="b"/>
            <a:pathLst>
              <a:path w="466478" h="1457743">
                <a:moveTo>
                  <a:pt x="0" y="0"/>
                </a:moveTo>
                <a:lnTo>
                  <a:pt x="466478" y="0"/>
                </a:lnTo>
                <a:lnTo>
                  <a:pt x="466478" y="1457744"/>
                </a:lnTo>
                <a:lnTo>
                  <a:pt x="0" y="14577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4756799" y="7658718"/>
            <a:ext cx="1473375" cy="1473375"/>
          </a:xfrm>
          <a:custGeom>
            <a:avLst/>
            <a:gdLst/>
            <a:ahLst/>
            <a:cxnLst/>
            <a:rect l="l" t="t" r="r" b="b"/>
            <a:pathLst>
              <a:path w="1473375" h="1473375">
                <a:moveTo>
                  <a:pt x="0" y="0"/>
                </a:moveTo>
                <a:lnTo>
                  <a:pt x="1473375" y="0"/>
                </a:lnTo>
                <a:lnTo>
                  <a:pt x="1473375" y="1473374"/>
                </a:lnTo>
                <a:lnTo>
                  <a:pt x="0" y="14733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5400000">
            <a:off x="3470178" y="8064135"/>
            <a:ext cx="466478" cy="1457743"/>
          </a:xfrm>
          <a:custGeom>
            <a:avLst/>
            <a:gdLst/>
            <a:ahLst/>
            <a:cxnLst/>
            <a:rect l="l" t="t" r="r" b="b"/>
            <a:pathLst>
              <a:path w="466478" h="1457743">
                <a:moveTo>
                  <a:pt x="0" y="0"/>
                </a:moveTo>
                <a:lnTo>
                  <a:pt x="466478" y="0"/>
                </a:lnTo>
                <a:lnTo>
                  <a:pt x="466478" y="1457744"/>
                </a:lnTo>
                <a:lnTo>
                  <a:pt x="0" y="14577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1624320" y="7699343"/>
            <a:ext cx="1577330" cy="1457059"/>
          </a:xfrm>
          <a:custGeom>
            <a:avLst/>
            <a:gdLst/>
            <a:ahLst/>
            <a:cxnLst/>
            <a:rect l="l" t="t" r="r" b="b"/>
            <a:pathLst>
              <a:path w="1577330" h="1457059">
                <a:moveTo>
                  <a:pt x="0" y="0"/>
                </a:moveTo>
                <a:lnTo>
                  <a:pt x="1577330" y="0"/>
                </a:lnTo>
                <a:lnTo>
                  <a:pt x="1577330" y="1457059"/>
                </a:lnTo>
                <a:lnTo>
                  <a:pt x="0" y="14570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5400000">
            <a:off x="10547717" y="8088445"/>
            <a:ext cx="466478" cy="1457743"/>
          </a:xfrm>
          <a:custGeom>
            <a:avLst/>
            <a:gdLst/>
            <a:ahLst/>
            <a:cxnLst/>
            <a:rect l="l" t="t" r="r" b="b"/>
            <a:pathLst>
              <a:path w="466478" h="1457743">
                <a:moveTo>
                  <a:pt x="0" y="0"/>
                </a:moveTo>
                <a:lnTo>
                  <a:pt x="466478" y="0"/>
                </a:lnTo>
                <a:lnTo>
                  <a:pt x="466478" y="1457743"/>
                </a:lnTo>
                <a:lnTo>
                  <a:pt x="0" y="14577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8400780" y="7678846"/>
            <a:ext cx="1473375" cy="1473375"/>
          </a:xfrm>
          <a:custGeom>
            <a:avLst/>
            <a:gdLst/>
            <a:ahLst/>
            <a:cxnLst/>
            <a:rect l="l" t="t" r="r" b="b"/>
            <a:pathLst>
              <a:path w="1473375" h="1473375">
                <a:moveTo>
                  <a:pt x="0" y="0"/>
                </a:moveTo>
                <a:lnTo>
                  <a:pt x="1473375" y="0"/>
                </a:lnTo>
                <a:lnTo>
                  <a:pt x="1473375" y="1473375"/>
                </a:lnTo>
                <a:lnTo>
                  <a:pt x="0" y="14733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5400000">
            <a:off x="6988823" y="8043639"/>
            <a:ext cx="466478" cy="1457743"/>
          </a:xfrm>
          <a:custGeom>
            <a:avLst/>
            <a:gdLst/>
            <a:ahLst/>
            <a:cxnLst/>
            <a:rect l="l" t="t" r="r" b="b"/>
            <a:pathLst>
              <a:path w="466478" h="1457743">
                <a:moveTo>
                  <a:pt x="0" y="0"/>
                </a:moveTo>
                <a:lnTo>
                  <a:pt x="466478" y="0"/>
                </a:lnTo>
                <a:lnTo>
                  <a:pt x="466478" y="1457743"/>
                </a:lnTo>
                <a:lnTo>
                  <a:pt x="0" y="14577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1818288" y="4901366"/>
            <a:ext cx="1534468" cy="1465417"/>
          </a:xfrm>
          <a:custGeom>
            <a:avLst/>
            <a:gdLst/>
            <a:ahLst/>
            <a:cxnLst/>
            <a:rect l="l" t="t" r="r" b="b"/>
            <a:pathLst>
              <a:path w="1534468" h="1465417">
                <a:moveTo>
                  <a:pt x="0" y="0"/>
                </a:moveTo>
                <a:lnTo>
                  <a:pt x="1534468" y="0"/>
                </a:lnTo>
                <a:lnTo>
                  <a:pt x="1534468" y="1465417"/>
                </a:lnTo>
                <a:lnTo>
                  <a:pt x="0" y="14654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3415201" y="4757948"/>
            <a:ext cx="1742695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 b="1" spc="-84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Staff completes task</a:t>
            </a:r>
          </a:p>
        </p:txBody>
      </p:sp>
      <p:sp>
        <p:nvSpPr>
          <p:cNvPr id="19" name="Freeform 19"/>
          <p:cNvSpPr/>
          <p:nvPr/>
        </p:nvSpPr>
        <p:spPr>
          <a:xfrm rot="-5400000">
            <a:off x="14053309" y="5027491"/>
            <a:ext cx="466478" cy="1457743"/>
          </a:xfrm>
          <a:custGeom>
            <a:avLst/>
            <a:gdLst/>
            <a:ahLst/>
            <a:cxnLst/>
            <a:rect l="l" t="t" r="r" b="b"/>
            <a:pathLst>
              <a:path w="466478" h="1457743">
                <a:moveTo>
                  <a:pt x="0" y="0"/>
                </a:moveTo>
                <a:lnTo>
                  <a:pt x="466478" y="0"/>
                </a:lnTo>
                <a:lnTo>
                  <a:pt x="466478" y="1457743"/>
                </a:lnTo>
                <a:lnTo>
                  <a:pt x="0" y="14577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-5400000">
            <a:off x="10618452" y="5027491"/>
            <a:ext cx="466478" cy="1457743"/>
          </a:xfrm>
          <a:custGeom>
            <a:avLst/>
            <a:gdLst/>
            <a:ahLst/>
            <a:cxnLst/>
            <a:rect l="l" t="t" r="r" b="b"/>
            <a:pathLst>
              <a:path w="466478" h="1457743">
                <a:moveTo>
                  <a:pt x="0" y="0"/>
                </a:moveTo>
                <a:lnTo>
                  <a:pt x="466478" y="0"/>
                </a:lnTo>
                <a:lnTo>
                  <a:pt x="466478" y="1457743"/>
                </a:lnTo>
                <a:lnTo>
                  <a:pt x="0" y="14577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4630428" y="4853950"/>
            <a:ext cx="1560249" cy="1560249"/>
          </a:xfrm>
          <a:custGeom>
            <a:avLst/>
            <a:gdLst/>
            <a:ahLst/>
            <a:cxnLst/>
            <a:rect l="l" t="t" r="r" b="b"/>
            <a:pathLst>
              <a:path w="1560249" h="1560249">
                <a:moveTo>
                  <a:pt x="0" y="0"/>
                </a:moveTo>
                <a:lnTo>
                  <a:pt x="1560249" y="0"/>
                </a:lnTo>
                <a:lnTo>
                  <a:pt x="1560249" y="1560249"/>
                </a:lnTo>
                <a:lnTo>
                  <a:pt x="0" y="156024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0" y="524879"/>
            <a:ext cx="18288000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00"/>
              </a:lnSpc>
              <a:spcBef>
                <a:spcPct val="0"/>
              </a:spcBef>
            </a:pPr>
            <a:r>
              <a:rPr lang="en-US" sz="5000" b="1" spc="-210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END AND EXTEND CONTRACT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3147579"/>
            <a:ext cx="1769295" cy="380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4"/>
              </a:lnSpc>
            </a:pPr>
            <a:r>
              <a:rPr lang="en-US" sz="2691" b="1" spc="-113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CUSTOMER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525905" y="3182529"/>
            <a:ext cx="1769295" cy="380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4"/>
              </a:lnSpc>
            </a:pPr>
            <a:r>
              <a:rPr lang="en-US" sz="2691" b="1" spc="-113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CONTRACT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781995" y="1940739"/>
            <a:ext cx="1974804" cy="51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 b="1" spc="-84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Choose contract and confirm end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263047" y="2213789"/>
            <a:ext cx="1236444" cy="26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 b="1" spc="-84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Notify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065966" y="3188299"/>
            <a:ext cx="1663007" cy="380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934"/>
              </a:lnSpc>
              <a:spcBef>
                <a:spcPct val="0"/>
              </a:spcBef>
            </a:pPr>
            <a:r>
              <a:rPr lang="en-US" sz="2691" b="1" u="none" strike="noStrike" spc="-113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MANAGER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513298" y="3150043"/>
            <a:ext cx="2736090" cy="380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934"/>
              </a:lnSpc>
              <a:spcBef>
                <a:spcPct val="0"/>
              </a:spcBef>
            </a:pPr>
            <a:r>
              <a:rPr lang="en-US" sz="2691" b="1" spc="-113" dirty="0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TECHNICAL </a:t>
            </a:r>
            <a:r>
              <a:rPr lang="en-US" sz="2691" b="1" u="none" strike="noStrike" spc="-113" dirty="0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STAFF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975725" y="3203985"/>
            <a:ext cx="992658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2934"/>
              </a:lnSpc>
              <a:spcBef>
                <a:spcPct val="0"/>
              </a:spcBef>
            </a:pPr>
            <a:r>
              <a:rPr lang="en-US" sz="2691" b="1" spc="-113" dirty="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TASK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322209" y="2188389"/>
            <a:ext cx="1236444" cy="26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 b="1" spc="-84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Notify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5881343" y="3801383"/>
            <a:ext cx="1236444" cy="51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 b="1" spc="-84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Check machine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28700" y="9125717"/>
            <a:ext cx="1769295" cy="380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4"/>
              </a:lnSpc>
            </a:pPr>
            <a:r>
              <a:rPr lang="en-US" sz="2691" b="1" spc="-113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CUSTOMER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432288" y="9160667"/>
            <a:ext cx="1769295" cy="380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4"/>
              </a:lnSpc>
            </a:pPr>
            <a:r>
              <a:rPr lang="en-US" sz="2691" b="1" spc="-113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CONTRACT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19568" y="7727918"/>
            <a:ext cx="2070556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 b="1" spc="-84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Choose contract and confirm </a:t>
            </a:r>
          </a:p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 b="1" spc="-84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extend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989810" y="7999877"/>
            <a:ext cx="1533366" cy="51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 b="1" spc="-84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Pay rental</a:t>
            </a:r>
          </a:p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 b="1" spc="-84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invoice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139962" y="9180796"/>
            <a:ext cx="1769295" cy="380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4"/>
              </a:lnSpc>
            </a:pPr>
            <a:r>
              <a:rPr lang="en-US" sz="2691" b="1" spc="-113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CONTRACT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190677" y="7865541"/>
            <a:ext cx="2062771" cy="51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 b="1" spc="-84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System creates extend contract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975725" y="6501473"/>
            <a:ext cx="992658" cy="3805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2934"/>
              </a:lnSpc>
              <a:spcBef>
                <a:spcPct val="0"/>
              </a:spcBef>
            </a:pPr>
            <a:r>
              <a:rPr lang="en-US" sz="2691" b="1" spc="-113" dirty="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TASK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292647" y="5172075"/>
            <a:ext cx="1200761" cy="26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 b="1" spc="-84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Notify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185416" y="6517290"/>
            <a:ext cx="1663007" cy="380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934"/>
              </a:lnSpc>
              <a:spcBef>
                <a:spcPct val="0"/>
              </a:spcBef>
            </a:pPr>
            <a:r>
              <a:rPr lang="en-US" sz="2691" b="1" u="none" strike="noStrike" spc="-113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MANAGER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4675195" y="6517290"/>
            <a:ext cx="1283482" cy="380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934"/>
              </a:lnSpc>
              <a:spcBef>
                <a:spcPct val="0"/>
              </a:spcBef>
            </a:pPr>
            <a:r>
              <a:rPr lang="en-US" sz="2691" b="1" spc="-113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INVOICE</a:t>
            </a:r>
          </a:p>
        </p:txBody>
      </p:sp>
      <p:sp>
        <p:nvSpPr>
          <p:cNvPr id="42" name="Freeform 42"/>
          <p:cNvSpPr/>
          <p:nvPr/>
        </p:nvSpPr>
        <p:spPr>
          <a:xfrm rot="-5400000">
            <a:off x="6790832" y="5095015"/>
            <a:ext cx="466478" cy="1457743"/>
          </a:xfrm>
          <a:custGeom>
            <a:avLst/>
            <a:gdLst/>
            <a:ahLst/>
            <a:cxnLst/>
            <a:rect l="l" t="t" r="r" b="b"/>
            <a:pathLst>
              <a:path w="466478" h="1457743">
                <a:moveTo>
                  <a:pt x="0" y="0"/>
                </a:moveTo>
                <a:lnTo>
                  <a:pt x="466478" y="0"/>
                </a:lnTo>
                <a:lnTo>
                  <a:pt x="466478" y="1457743"/>
                </a:lnTo>
                <a:lnTo>
                  <a:pt x="0" y="14577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TextBox 43"/>
          <p:cNvSpPr txBox="1"/>
          <p:nvPr/>
        </p:nvSpPr>
        <p:spPr>
          <a:xfrm>
            <a:off x="6095532" y="4968347"/>
            <a:ext cx="1932701" cy="51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 b="1" spc="-84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Creates and pay refund invoice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5132568" y="6564915"/>
            <a:ext cx="1497550" cy="380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934"/>
              </a:lnSpc>
              <a:spcBef>
                <a:spcPct val="0"/>
              </a:spcBef>
            </a:pPr>
            <a:r>
              <a:rPr lang="en-US" sz="2691" b="1" spc="-113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MACHINE</a:t>
            </a:r>
          </a:p>
        </p:txBody>
      </p:sp>
      <p:sp>
        <p:nvSpPr>
          <p:cNvPr id="45" name="Freeform 45"/>
          <p:cNvSpPr/>
          <p:nvPr/>
        </p:nvSpPr>
        <p:spPr>
          <a:xfrm>
            <a:off x="1375878" y="5015021"/>
            <a:ext cx="1473375" cy="1473375"/>
          </a:xfrm>
          <a:custGeom>
            <a:avLst/>
            <a:gdLst/>
            <a:ahLst/>
            <a:cxnLst/>
            <a:rect l="l" t="t" r="r" b="b"/>
            <a:pathLst>
              <a:path w="1473375" h="1473375">
                <a:moveTo>
                  <a:pt x="0" y="0"/>
                </a:moveTo>
                <a:lnTo>
                  <a:pt x="1473375" y="0"/>
                </a:lnTo>
                <a:lnTo>
                  <a:pt x="1473375" y="1473375"/>
                </a:lnTo>
                <a:lnTo>
                  <a:pt x="0" y="14733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6" name="TextBox 46"/>
          <p:cNvSpPr txBox="1"/>
          <p:nvPr/>
        </p:nvSpPr>
        <p:spPr>
          <a:xfrm>
            <a:off x="1079958" y="6516971"/>
            <a:ext cx="1769295" cy="380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4"/>
              </a:lnSpc>
            </a:pPr>
            <a:r>
              <a:rPr lang="en-US" sz="2691" b="1" spc="-113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CONTRACT</a:t>
            </a:r>
          </a:p>
        </p:txBody>
      </p:sp>
      <p:sp>
        <p:nvSpPr>
          <p:cNvPr id="47" name="Freeform 47"/>
          <p:cNvSpPr/>
          <p:nvPr/>
        </p:nvSpPr>
        <p:spPr>
          <a:xfrm rot="-5400000">
            <a:off x="3421607" y="5138442"/>
            <a:ext cx="466478" cy="1457743"/>
          </a:xfrm>
          <a:custGeom>
            <a:avLst/>
            <a:gdLst/>
            <a:ahLst/>
            <a:cxnLst/>
            <a:rect l="l" t="t" r="r" b="b"/>
            <a:pathLst>
              <a:path w="466478" h="1457743">
                <a:moveTo>
                  <a:pt x="0" y="0"/>
                </a:moveTo>
                <a:lnTo>
                  <a:pt x="466478" y="0"/>
                </a:lnTo>
                <a:lnTo>
                  <a:pt x="466478" y="1457743"/>
                </a:lnTo>
                <a:lnTo>
                  <a:pt x="0" y="14577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8" name="TextBox 48"/>
          <p:cNvSpPr txBox="1"/>
          <p:nvPr/>
        </p:nvSpPr>
        <p:spPr>
          <a:xfrm>
            <a:off x="3031107" y="4968347"/>
            <a:ext cx="1344620" cy="51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 b="1" spc="-84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Contract complete</a:t>
            </a:r>
          </a:p>
        </p:txBody>
      </p:sp>
      <p:sp>
        <p:nvSpPr>
          <p:cNvPr id="49" name="Freeform 49"/>
          <p:cNvSpPr/>
          <p:nvPr/>
        </p:nvSpPr>
        <p:spPr>
          <a:xfrm>
            <a:off x="15356359" y="7678846"/>
            <a:ext cx="1473375" cy="1473375"/>
          </a:xfrm>
          <a:custGeom>
            <a:avLst/>
            <a:gdLst/>
            <a:ahLst/>
            <a:cxnLst/>
            <a:rect l="l" t="t" r="r" b="b"/>
            <a:pathLst>
              <a:path w="1473375" h="1473375">
                <a:moveTo>
                  <a:pt x="0" y="0"/>
                </a:moveTo>
                <a:lnTo>
                  <a:pt x="1473375" y="0"/>
                </a:lnTo>
                <a:lnTo>
                  <a:pt x="1473375" y="1473375"/>
                </a:lnTo>
                <a:lnTo>
                  <a:pt x="0" y="14733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0" name="TextBox 50"/>
          <p:cNvSpPr txBox="1"/>
          <p:nvPr/>
        </p:nvSpPr>
        <p:spPr>
          <a:xfrm>
            <a:off x="15095541" y="9180796"/>
            <a:ext cx="1769295" cy="380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4"/>
              </a:lnSpc>
            </a:pPr>
            <a:r>
              <a:rPr lang="en-US" sz="2691" b="1" spc="-113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CONTRACT</a:t>
            </a:r>
          </a:p>
        </p:txBody>
      </p:sp>
      <p:sp>
        <p:nvSpPr>
          <p:cNvPr id="51" name="Freeform 51"/>
          <p:cNvSpPr/>
          <p:nvPr/>
        </p:nvSpPr>
        <p:spPr>
          <a:xfrm rot="5400000">
            <a:off x="14045766" y="8013685"/>
            <a:ext cx="466478" cy="1457743"/>
          </a:xfrm>
          <a:custGeom>
            <a:avLst/>
            <a:gdLst/>
            <a:ahLst/>
            <a:cxnLst/>
            <a:rect l="l" t="t" r="r" b="b"/>
            <a:pathLst>
              <a:path w="466478" h="1457743">
                <a:moveTo>
                  <a:pt x="0" y="0"/>
                </a:moveTo>
                <a:lnTo>
                  <a:pt x="466478" y="0"/>
                </a:lnTo>
                <a:lnTo>
                  <a:pt x="466478" y="1457743"/>
                </a:lnTo>
                <a:lnTo>
                  <a:pt x="0" y="14577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2" name="TextBox 52"/>
          <p:cNvSpPr txBox="1"/>
          <p:nvPr/>
        </p:nvSpPr>
        <p:spPr>
          <a:xfrm>
            <a:off x="13655266" y="7843590"/>
            <a:ext cx="1344620" cy="51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 b="1" spc="-84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Extend</a:t>
            </a:r>
          </a:p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 b="1" spc="-84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complete</a:t>
            </a:r>
          </a:p>
        </p:txBody>
      </p:sp>
      <p:sp>
        <p:nvSpPr>
          <p:cNvPr id="53" name="Freeform 53"/>
          <p:cNvSpPr/>
          <p:nvPr/>
        </p:nvSpPr>
        <p:spPr>
          <a:xfrm>
            <a:off x="1054998" y="1610068"/>
            <a:ext cx="1819216" cy="1516771"/>
          </a:xfrm>
          <a:custGeom>
            <a:avLst/>
            <a:gdLst/>
            <a:ahLst/>
            <a:cxnLst/>
            <a:rect l="l" t="t" r="r" b="b"/>
            <a:pathLst>
              <a:path w="1819216" h="1516771">
                <a:moveTo>
                  <a:pt x="0" y="0"/>
                </a:moveTo>
                <a:lnTo>
                  <a:pt x="1819215" y="0"/>
                </a:lnTo>
                <a:lnTo>
                  <a:pt x="1819215" y="1516771"/>
                </a:lnTo>
                <a:lnTo>
                  <a:pt x="0" y="15167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4" name="Freeform 54"/>
          <p:cNvSpPr/>
          <p:nvPr/>
        </p:nvSpPr>
        <p:spPr>
          <a:xfrm>
            <a:off x="8220032" y="1488662"/>
            <a:ext cx="1593775" cy="1671062"/>
          </a:xfrm>
          <a:custGeom>
            <a:avLst/>
            <a:gdLst/>
            <a:ahLst/>
            <a:cxnLst/>
            <a:rect l="l" t="t" r="r" b="b"/>
            <a:pathLst>
              <a:path w="1593775" h="1671062">
                <a:moveTo>
                  <a:pt x="0" y="0"/>
                </a:moveTo>
                <a:lnTo>
                  <a:pt x="1593775" y="0"/>
                </a:lnTo>
                <a:lnTo>
                  <a:pt x="1593775" y="1671062"/>
                </a:lnTo>
                <a:lnTo>
                  <a:pt x="0" y="167106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5" name="Freeform 55"/>
          <p:cNvSpPr/>
          <p:nvPr/>
        </p:nvSpPr>
        <p:spPr>
          <a:xfrm>
            <a:off x="14941878" y="1532923"/>
            <a:ext cx="1485156" cy="1671062"/>
          </a:xfrm>
          <a:custGeom>
            <a:avLst/>
            <a:gdLst/>
            <a:ahLst/>
            <a:cxnLst/>
            <a:rect l="l" t="t" r="r" b="b"/>
            <a:pathLst>
              <a:path w="1485156" h="1671062">
                <a:moveTo>
                  <a:pt x="0" y="0"/>
                </a:moveTo>
                <a:lnTo>
                  <a:pt x="1485156" y="0"/>
                </a:lnTo>
                <a:lnTo>
                  <a:pt x="1485156" y="1671062"/>
                </a:lnTo>
                <a:lnTo>
                  <a:pt x="0" y="167106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6" name="Freeform 56"/>
          <p:cNvSpPr/>
          <p:nvPr/>
        </p:nvSpPr>
        <p:spPr>
          <a:xfrm>
            <a:off x="8220032" y="4695721"/>
            <a:ext cx="1593775" cy="1671062"/>
          </a:xfrm>
          <a:custGeom>
            <a:avLst/>
            <a:gdLst/>
            <a:ahLst/>
            <a:cxnLst/>
            <a:rect l="l" t="t" r="r" b="b"/>
            <a:pathLst>
              <a:path w="1593775" h="1671062">
                <a:moveTo>
                  <a:pt x="0" y="0"/>
                </a:moveTo>
                <a:lnTo>
                  <a:pt x="1593775" y="0"/>
                </a:lnTo>
                <a:lnTo>
                  <a:pt x="1593775" y="1671062"/>
                </a:lnTo>
                <a:lnTo>
                  <a:pt x="0" y="167106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7" name="Freeform 57"/>
          <p:cNvSpPr/>
          <p:nvPr/>
        </p:nvSpPr>
        <p:spPr>
          <a:xfrm>
            <a:off x="1012455" y="7459024"/>
            <a:ext cx="1819216" cy="1516771"/>
          </a:xfrm>
          <a:custGeom>
            <a:avLst/>
            <a:gdLst/>
            <a:ahLst/>
            <a:cxnLst/>
            <a:rect l="l" t="t" r="r" b="b"/>
            <a:pathLst>
              <a:path w="1819216" h="1516771">
                <a:moveTo>
                  <a:pt x="0" y="0"/>
                </a:moveTo>
                <a:lnTo>
                  <a:pt x="1819215" y="0"/>
                </a:lnTo>
                <a:lnTo>
                  <a:pt x="1819215" y="1516771"/>
                </a:lnTo>
                <a:lnTo>
                  <a:pt x="0" y="15167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8" name="Freeform 58"/>
          <p:cNvSpPr/>
          <p:nvPr/>
        </p:nvSpPr>
        <p:spPr>
          <a:xfrm>
            <a:off x="16905252" y="0"/>
            <a:ext cx="1382748" cy="1382748"/>
          </a:xfrm>
          <a:custGeom>
            <a:avLst/>
            <a:gdLst/>
            <a:ahLst/>
            <a:cxnLst/>
            <a:rect l="l" t="t" r="r" b="b"/>
            <a:pathLst>
              <a:path w="1382748" h="1382748">
                <a:moveTo>
                  <a:pt x="0" y="0"/>
                </a:moveTo>
                <a:lnTo>
                  <a:pt x="1382748" y="0"/>
                </a:lnTo>
                <a:lnTo>
                  <a:pt x="1382748" y="1382748"/>
                </a:lnTo>
                <a:lnTo>
                  <a:pt x="0" y="138274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1133475"/>
            <a:ext cx="18288000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6000" b="1" spc="-252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CONCLUSION AND LIMITATIONS</a:t>
            </a:r>
          </a:p>
        </p:txBody>
      </p:sp>
      <p:sp>
        <p:nvSpPr>
          <p:cNvPr id="3" name="AutoShape 3"/>
          <p:cNvSpPr/>
          <p:nvPr/>
        </p:nvSpPr>
        <p:spPr>
          <a:xfrm>
            <a:off x="9267090" y="2588439"/>
            <a:ext cx="0" cy="666986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905252" y="0"/>
            <a:ext cx="1382748" cy="1382748"/>
          </a:xfrm>
          <a:custGeom>
            <a:avLst/>
            <a:gdLst/>
            <a:ahLst/>
            <a:cxnLst/>
            <a:rect l="l" t="t" r="r" b="b"/>
            <a:pathLst>
              <a:path w="1382748" h="1382748">
                <a:moveTo>
                  <a:pt x="0" y="0"/>
                </a:moveTo>
                <a:lnTo>
                  <a:pt x="1382748" y="0"/>
                </a:lnTo>
                <a:lnTo>
                  <a:pt x="1382748" y="1382748"/>
                </a:lnTo>
                <a:lnTo>
                  <a:pt x="0" y="13827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619890" y="2288558"/>
            <a:ext cx="1905000" cy="1905000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567239" y="2288558"/>
            <a:ext cx="1905000" cy="1905000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728241" y="4422158"/>
            <a:ext cx="7868385" cy="447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99"/>
              </a:lnSpc>
            </a:pPr>
            <a:r>
              <a:rPr lang="en-US" sz="3999" spc="-167">
                <a:solidFill>
                  <a:srgbClr val="000000"/>
                </a:solidFill>
                <a:latin typeface="Quicksand 2"/>
                <a:ea typeface="Quicksand 2"/>
                <a:cs typeface="Quicksand 2"/>
                <a:sym typeface="Quicksand 2"/>
              </a:rPr>
              <a:t>Unprofessional user interface.</a:t>
            </a:r>
          </a:p>
          <a:p>
            <a:pPr algn="just">
              <a:lnSpc>
                <a:spcPts val="5999"/>
              </a:lnSpc>
            </a:pPr>
            <a:endParaRPr lang="en-US" sz="3999" spc="-167">
              <a:solidFill>
                <a:srgbClr val="000000"/>
              </a:solidFill>
              <a:latin typeface="Quicksand 2"/>
              <a:ea typeface="Quicksand 2"/>
              <a:cs typeface="Quicksand 2"/>
              <a:sym typeface="Quicksand 2"/>
            </a:endParaRPr>
          </a:p>
          <a:p>
            <a:pPr algn="just">
              <a:lnSpc>
                <a:spcPts val="5999"/>
              </a:lnSpc>
            </a:pPr>
            <a:r>
              <a:rPr lang="en-US" sz="3999" spc="-167">
                <a:solidFill>
                  <a:srgbClr val="000000"/>
                </a:solidFill>
                <a:latin typeface="Quicksand 2"/>
                <a:ea typeface="Quicksand 2"/>
                <a:cs typeface="Quicksand 2"/>
                <a:sym typeface="Quicksand 2"/>
              </a:rPr>
              <a:t>Lacks support for handling damaged, non-repairable rental machines.</a:t>
            </a:r>
          </a:p>
          <a:p>
            <a:pPr algn="just">
              <a:lnSpc>
                <a:spcPts val="5999"/>
              </a:lnSpc>
            </a:pPr>
            <a:endParaRPr lang="en-US" sz="3999" spc="-167">
              <a:solidFill>
                <a:srgbClr val="000000"/>
              </a:solidFill>
              <a:latin typeface="Quicksand 2"/>
              <a:ea typeface="Quicksand 2"/>
              <a:cs typeface="Quicksand 2"/>
              <a:sym typeface="Quicksand 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41506" y="4422158"/>
            <a:ext cx="7868385" cy="447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99"/>
              </a:lnSpc>
            </a:pPr>
            <a:r>
              <a:rPr lang="en-US" sz="3999" spc="-167">
                <a:solidFill>
                  <a:srgbClr val="000000"/>
                </a:solidFill>
                <a:latin typeface="Quicksand 2"/>
                <a:ea typeface="Quicksand 2"/>
                <a:cs typeface="Quicksand 2"/>
                <a:sym typeface="Quicksand 2"/>
              </a:rPr>
              <a:t>Enhanced teamwork and project management through successful collaboration.</a:t>
            </a:r>
          </a:p>
          <a:p>
            <a:pPr algn="just">
              <a:lnSpc>
                <a:spcPts val="5999"/>
              </a:lnSpc>
            </a:pPr>
            <a:endParaRPr lang="en-US" sz="3999" spc="-167">
              <a:solidFill>
                <a:srgbClr val="000000"/>
              </a:solidFill>
              <a:latin typeface="Quicksand 2"/>
              <a:ea typeface="Quicksand 2"/>
              <a:cs typeface="Quicksand 2"/>
              <a:sym typeface="Quicksand 2"/>
            </a:endParaRPr>
          </a:p>
          <a:p>
            <a:pPr algn="just">
              <a:lnSpc>
                <a:spcPts val="5999"/>
              </a:lnSpc>
            </a:pPr>
            <a:r>
              <a:rPr lang="en-US" sz="3999" spc="-167">
                <a:solidFill>
                  <a:srgbClr val="000000"/>
                </a:solidFill>
                <a:latin typeface="Quicksand 2"/>
                <a:ea typeface="Quicksand 2"/>
                <a:cs typeface="Quicksand 2"/>
                <a:sym typeface="Quicksand 2"/>
              </a:rPr>
              <a:t>Improved problem-solving skills and overall field competency.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2283957"/>
            <a:ext cx="18288000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6000" b="1" spc="-252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ACKNOWLEDGEMENT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576394" y="3600450"/>
            <a:ext cx="13135212" cy="297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99"/>
              </a:lnSpc>
            </a:pPr>
            <a:r>
              <a:rPr lang="en-US" sz="3999" spc="-167">
                <a:solidFill>
                  <a:srgbClr val="000000"/>
                </a:solidFill>
                <a:latin typeface="Quicksand 2"/>
                <a:ea typeface="Quicksand 2"/>
                <a:cs typeface="Quicksand 2"/>
                <a:sym typeface="Quicksand 2"/>
              </a:rPr>
              <a:t>Grateful to FPT University lecturers for their guidance.</a:t>
            </a:r>
          </a:p>
          <a:p>
            <a:pPr algn="just">
              <a:lnSpc>
                <a:spcPts val="5999"/>
              </a:lnSpc>
            </a:pPr>
            <a:endParaRPr lang="en-US" sz="3999" spc="-167">
              <a:solidFill>
                <a:srgbClr val="000000"/>
              </a:solidFill>
              <a:latin typeface="Quicksand 2"/>
              <a:ea typeface="Quicksand 2"/>
              <a:cs typeface="Quicksand 2"/>
              <a:sym typeface="Quicksand 2"/>
            </a:endParaRPr>
          </a:p>
          <a:p>
            <a:pPr algn="just">
              <a:lnSpc>
                <a:spcPts val="5999"/>
              </a:lnSpc>
            </a:pPr>
            <a:r>
              <a:rPr lang="en-US" sz="3999" spc="-167">
                <a:solidFill>
                  <a:srgbClr val="000000"/>
                </a:solidFill>
                <a:latin typeface="Quicksand 2"/>
                <a:ea typeface="Quicksand 2"/>
                <a:cs typeface="Quicksand 2"/>
                <a:sym typeface="Quicksand 2"/>
              </a:rPr>
              <a:t>Appreciation to the reviewers for their valuable feedback.</a:t>
            </a:r>
          </a:p>
          <a:p>
            <a:pPr algn="just">
              <a:lnSpc>
                <a:spcPts val="5999"/>
              </a:lnSpc>
            </a:pPr>
            <a:endParaRPr lang="en-US" sz="3999" spc="-167">
              <a:solidFill>
                <a:srgbClr val="000000"/>
              </a:solidFill>
              <a:latin typeface="Quicksand 2"/>
              <a:ea typeface="Quicksand 2"/>
              <a:cs typeface="Quicksand 2"/>
              <a:sym typeface="Quicksand 2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6905252" y="0"/>
            <a:ext cx="1382748" cy="1382748"/>
          </a:xfrm>
          <a:custGeom>
            <a:avLst/>
            <a:gdLst/>
            <a:ahLst/>
            <a:cxnLst/>
            <a:rect l="l" t="t" r="r" b="b"/>
            <a:pathLst>
              <a:path w="1382748" h="1382748">
                <a:moveTo>
                  <a:pt x="0" y="0"/>
                </a:moveTo>
                <a:lnTo>
                  <a:pt x="1382748" y="0"/>
                </a:lnTo>
                <a:lnTo>
                  <a:pt x="1382748" y="1382748"/>
                </a:lnTo>
                <a:lnTo>
                  <a:pt x="0" y="13827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4633" y="9173763"/>
            <a:ext cx="19177267" cy="1113237"/>
            <a:chOff x="0" y="0"/>
            <a:chExt cx="5050803" cy="2931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0803" cy="293198"/>
            </a:xfrm>
            <a:custGeom>
              <a:avLst/>
              <a:gdLst/>
              <a:ahLst/>
              <a:cxnLst/>
              <a:rect l="l" t="t" r="r" b="b"/>
              <a:pathLst>
                <a:path w="5050803" h="293198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3139A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44633" y="-84537"/>
            <a:ext cx="19177267" cy="1113237"/>
            <a:chOff x="0" y="0"/>
            <a:chExt cx="5050803" cy="2931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0803" cy="293198"/>
            </a:xfrm>
            <a:custGeom>
              <a:avLst/>
              <a:gdLst/>
              <a:ahLst/>
              <a:cxnLst/>
              <a:rect l="l" t="t" r="r" b="b"/>
              <a:pathLst>
                <a:path w="5050803" h="293198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06C89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709956" y="4934450"/>
            <a:ext cx="3999212" cy="1745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966"/>
              </a:lnSpc>
            </a:pPr>
            <a:r>
              <a:rPr lang="en-US" sz="13506" b="1" spc="-567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Q &amp; A</a:t>
            </a:r>
          </a:p>
        </p:txBody>
      </p:sp>
      <p:sp>
        <p:nvSpPr>
          <p:cNvPr id="9" name="Freeform 9"/>
          <p:cNvSpPr/>
          <p:nvPr/>
        </p:nvSpPr>
        <p:spPr>
          <a:xfrm>
            <a:off x="10828354" y="3593524"/>
            <a:ext cx="6573163" cy="6172200"/>
          </a:xfrm>
          <a:custGeom>
            <a:avLst/>
            <a:gdLst/>
            <a:ahLst/>
            <a:cxnLst/>
            <a:rect l="l" t="t" r="r" b="b"/>
            <a:pathLst>
              <a:path w="6573163" h="6172200">
                <a:moveTo>
                  <a:pt x="0" y="0"/>
                </a:moveTo>
                <a:lnTo>
                  <a:pt x="6573163" y="0"/>
                </a:lnTo>
                <a:lnTo>
                  <a:pt x="6573163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0" y="1638262"/>
            <a:ext cx="18288000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6999" b="1" spc="-293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Thank you for your time and attention!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84627" y="7931818"/>
            <a:ext cx="2537939" cy="2217524"/>
          </a:xfrm>
          <a:custGeom>
            <a:avLst/>
            <a:gdLst/>
            <a:ahLst/>
            <a:cxnLst/>
            <a:rect l="l" t="t" r="r" b="b"/>
            <a:pathLst>
              <a:path w="2537939" h="2217524">
                <a:moveTo>
                  <a:pt x="0" y="0"/>
                </a:moveTo>
                <a:lnTo>
                  <a:pt x="2537939" y="0"/>
                </a:lnTo>
                <a:lnTo>
                  <a:pt x="2537939" y="2217524"/>
                </a:lnTo>
                <a:lnTo>
                  <a:pt x="0" y="22175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67913" y="6034542"/>
            <a:ext cx="1882521" cy="4114800"/>
          </a:xfrm>
          <a:custGeom>
            <a:avLst/>
            <a:gdLst/>
            <a:ahLst/>
            <a:cxnLst/>
            <a:rect l="l" t="t" r="r" b="b"/>
            <a:pathLst>
              <a:path w="1882521" h="4114800">
                <a:moveTo>
                  <a:pt x="0" y="0"/>
                </a:moveTo>
                <a:lnTo>
                  <a:pt x="1882521" y="0"/>
                </a:lnTo>
                <a:lnTo>
                  <a:pt x="18825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833351" y="2476500"/>
            <a:ext cx="14621297" cy="533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just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Quicksand 1"/>
                <a:ea typeface="Quicksand 1"/>
                <a:cs typeface="Quicksand 1"/>
                <a:sym typeface="Quicksand 1"/>
              </a:rPr>
              <a:t>Users need to rent mechanical machinery with detailed specifications and components for each machine.</a:t>
            </a:r>
          </a:p>
          <a:p>
            <a:pPr algn="just">
              <a:lnSpc>
                <a:spcPts val="4200"/>
              </a:lnSpc>
            </a:pPr>
            <a:endParaRPr lang="en-US" sz="3500">
              <a:solidFill>
                <a:srgbClr val="000000"/>
              </a:solidFill>
              <a:latin typeface="Quicksand 1"/>
              <a:ea typeface="Quicksand 1"/>
              <a:cs typeface="Quicksand 1"/>
              <a:sym typeface="Quicksand 1"/>
            </a:endParaRPr>
          </a:p>
          <a:p>
            <a:pPr marL="755651" lvl="1" indent="-377825" algn="just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Quicksand 1"/>
                <a:ea typeface="Quicksand 1"/>
                <a:cs typeface="Quicksand 1"/>
                <a:sym typeface="Quicksand 1"/>
              </a:rPr>
              <a:t>Traditional companies rely on Excel or paper-based systems to manage rentals, causing difficulties in tracking, assigning technical staff for delivery, and handling machine issues.</a:t>
            </a:r>
          </a:p>
          <a:p>
            <a:pPr algn="just">
              <a:lnSpc>
                <a:spcPts val="4200"/>
              </a:lnSpc>
            </a:pPr>
            <a:endParaRPr lang="en-US" sz="3500">
              <a:solidFill>
                <a:srgbClr val="000000"/>
              </a:solidFill>
              <a:latin typeface="Quicksand 1"/>
              <a:ea typeface="Quicksand 1"/>
              <a:cs typeface="Quicksand 1"/>
              <a:sym typeface="Quicksand 1"/>
            </a:endParaRPr>
          </a:p>
          <a:p>
            <a:pPr marL="755651" lvl="1" indent="-377825" algn="just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Quicksand 1"/>
                <a:ea typeface="Quicksand 1"/>
                <a:cs typeface="Quicksand 1"/>
                <a:sym typeface="Quicksand 1"/>
              </a:rPr>
              <a:t>During usage, businesses often face machine-related issues, making repair requests and real-time problem-solving complicated, which disrupts operations and impacts rental efficiency.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1133475"/>
            <a:ext cx="18288000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6000" b="1" u="none" strike="noStrike" spc="-252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CONTEXT</a:t>
            </a:r>
          </a:p>
        </p:txBody>
      </p:sp>
      <p:sp>
        <p:nvSpPr>
          <p:cNvPr id="6" name="Freeform 6"/>
          <p:cNvSpPr/>
          <p:nvPr/>
        </p:nvSpPr>
        <p:spPr>
          <a:xfrm>
            <a:off x="16905252" y="0"/>
            <a:ext cx="1382748" cy="1382748"/>
          </a:xfrm>
          <a:custGeom>
            <a:avLst/>
            <a:gdLst/>
            <a:ahLst/>
            <a:cxnLst/>
            <a:rect l="l" t="t" r="r" b="b"/>
            <a:pathLst>
              <a:path w="1382748" h="1382748">
                <a:moveTo>
                  <a:pt x="0" y="0"/>
                </a:moveTo>
                <a:lnTo>
                  <a:pt x="1382748" y="0"/>
                </a:lnTo>
                <a:lnTo>
                  <a:pt x="1382748" y="1382748"/>
                </a:lnTo>
                <a:lnTo>
                  <a:pt x="0" y="13827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93795" y="2847975"/>
            <a:ext cx="11019291" cy="372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just">
              <a:lnSpc>
                <a:spcPts val="599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Quicksand 1 Bold"/>
                <a:ea typeface="Quicksand 1 Bold"/>
                <a:cs typeface="Quicksand 1 Bold"/>
                <a:sym typeface="Quicksand 1 Bold"/>
              </a:rPr>
              <a:t>Online Rental System</a:t>
            </a:r>
          </a:p>
          <a:p>
            <a:pPr algn="just">
              <a:lnSpc>
                <a:spcPts val="5999"/>
              </a:lnSpc>
            </a:pPr>
            <a:endParaRPr lang="en-US" sz="3999" b="1">
              <a:solidFill>
                <a:srgbClr val="000000"/>
              </a:solidFill>
              <a:latin typeface="Quicksand 1 Bold"/>
              <a:ea typeface="Quicksand 1 Bold"/>
              <a:cs typeface="Quicksand 1 Bold"/>
              <a:sym typeface="Quicksand 1 Bold"/>
            </a:endParaRPr>
          </a:p>
          <a:p>
            <a:pPr marL="863599" lvl="1" indent="-431800" algn="just">
              <a:lnSpc>
                <a:spcPts val="599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Quicksand 1 Bold"/>
                <a:ea typeface="Quicksand 1 Bold"/>
                <a:cs typeface="Quicksand 1 Bold"/>
                <a:sym typeface="Quicksand 1 Bold"/>
              </a:rPr>
              <a:t>Simple Task Management</a:t>
            </a:r>
          </a:p>
          <a:p>
            <a:pPr algn="just">
              <a:lnSpc>
                <a:spcPts val="5999"/>
              </a:lnSpc>
            </a:pPr>
            <a:endParaRPr lang="en-US" sz="3999" b="1">
              <a:solidFill>
                <a:srgbClr val="000000"/>
              </a:solidFill>
              <a:latin typeface="Quicksand 1 Bold"/>
              <a:ea typeface="Quicksand 1 Bold"/>
              <a:cs typeface="Quicksand 1 Bold"/>
              <a:sym typeface="Quicksand 1 Bold"/>
            </a:endParaRPr>
          </a:p>
          <a:p>
            <a:pPr marL="863599" lvl="1" indent="-431800" algn="just">
              <a:lnSpc>
                <a:spcPts val="5999"/>
              </a:lnSpc>
              <a:buFont typeface="Arial"/>
              <a:buChar char="•"/>
            </a:pPr>
            <a:r>
              <a:rPr lang="en-US" sz="3999" b="1">
                <a:solidFill>
                  <a:srgbClr val="000000"/>
                </a:solidFill>
                <a:latin typeface="Quicksand 1 Bold"/>
                <a:ea typeface="Quicksand 1 Bold"/>
                <a:cs typeface="Quicksand 1 Bold"/>
                <a:sym typeface="Quicksand 1 Bold"/>
              </a:rPr>
              <a:t>Machinery Tracking and Management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0" y="1133475"/>
            <a:ext cx="18288000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6000" b="1" u="none" strike="noStrike" spc="-252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SOLUTION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16905252" y="0"/>
            <a:ext cx="1382748" cy="1382748"/>
          </a:xfrm>
          <a:custGeom>
            <a:avLst/>
            <a:gdLst/>
            <a:ahLst/>
            <a:cxnLst/>
            <a:rect l="l" t="t" r="r" b="b"/>
            <a:pathLst>
              <a:path w="1382748" h="1382748">
                <a:moveTo>
                  <a:pt x="0" y="0"/>
                </a:moveTo>
                <a:lnTo>
                  <a:pt x="1382748" y="0"/>
                </a:lnTo>
                <a:lnTo>
                  <a:pt x="1382748" y="1382748"/>
                </a:lnTo>
                <a:lnTo>
                  <a:pt x="0" y="13827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44122" y="5868560"/>
            <a:ext cx="2282727" cy="2005946"/>
          </a:xfrm>
          <a:custGeom>
            <a:avLst/>
            <a:gdLst/>
            <a:ahLst/>
            <a:cxnLst/>
            <a:rect l="l" t="t" r="r" b="b"/>
            <a:pathLst>
              <a:path w="2282727" h="2005946">
                <a:moveTo>
                  <a:pt x="0" y="0"/>
                </a:moveTo>
                <a:lnTo>
                  <a:pt x="2282726" y="0"/>
                </a:lnTo>
                <a:lnTo>
                  <a:pt x="2282726" y="2005946"/>
                </a:lnTo>
                <a:lnTo>
                  <a:pt x="0" y="20059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738812" y="5829501"/>
            <a:ext cx="2258176" cy="2184785"/>
          </a:xfrm>
          <a:custGeom>
            <a:avLst/>
            <a:gdLst/>
            <a:ahLst/>
            <a:cxnLst/>
            <a:rect l="l" t="t" r="r" b="b"/>
            <a:pathLst>
              <a:path w="2258176" h="2184785">
                <a:moveTo>
                  <a:pt x="0" y="0"/>
                </a:moveTo>
                <a:lnTo>
                  <a:pt x="2258176" y="0"/>
                </a:lnTo>
                <a:lnTo>
                  <a:pt x="2258176" y="2184785"/>
                </a:lnTo>
                <a:lnTo>
                  <a:pt x="0" y="21847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327076" y="2509234"/>
            <a:ext cx="1593775" cy="1671062"/>
          </a:xfrm>
          <a:custGeom>
            <a:avLst/>
            <a:gdLst/>
            <a:ahLst/>
            <a:cxnLst/>
            <a:rect l="l" t="t" r="r" b="b"/>
            <a:pathLst>
              <a:path w="1593775" h="1671062">
                <a:moveTo>
                  <a:pt x="0" y="0"/>
                </a:moveTo>
                <a:lnTo>
                  <a:pt x="1593775" y="0"/>
                </a:lnTo>
                <a:lnTo>
                  <a:pt x="1593775" y="1671062"/>
                </a:lnTo>
                <a:lnTo>
                  <a:pt x="0" y="1671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082311" y="2663525"/>
            <a:ext cx="1819216" cy="1516771"/>
          </a:xfrm>
          <a:custGeom>
            <a:avLst/>
            <a:gdLst/>
            <a:ahLst/>
            <a:cxnLst/>
            <a:rect l="l" t="t" r="r" b="b"/>
            <a:pathLst>
              <a:path w="1819216" h="1516771">
                <a:moveTo>
                  <a:pt x="0" y="0"/>
                </a:moveTo>
                <a:lnTo>
                  <a:pt x="1819216" y="0"/>
                </a:lnTo>
                <a:lnTo>
                  <a:pt x="1819216" y="1516771"/>
                </a:lnTo>
                <a:lnTo>
                  <a:pt x="0" y="15167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132479" y="5763144"/>
            <a:ext cx="2000703" cy="2251143"/>
          </a:xfrm>
          <a:custGeom>
            <a:avLst/>
            <a:gdLst/>
            <a:ahLst/>
            <a:cxnLst/>
            <a:rect l="l" t="t" r="r" b="b"/>
            <a:pathLst>
              <a:path w="2000703" h="2251143">
                <a:moveTo>
                  <a:pt x="0" y="0"/>
                </a:moveTo>
                <a:lnTo>
                  <a:pt x="2000703" y="0"/>
                </a:lnTo>
                <a:lnTo>
                  <a:pt x="2000703" y="2251142"/>
                </a:lnTo>
                <a:lnTo>
                  <a:pt x="0" y="22511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0" y="676275"/>
            <a:ext cx="18288000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6000" b="1" spc="-252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MAIN ACTORS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756470" y="4380321"/>
            <a:ext cx="2629000" cy="570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59"/>
              </a:lnSpc>
            </a:pPr>
            <a:r>
              <a:rPr lang="en-US" sz="3999" b="1" spc="-167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CUSTOMER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84595" y="4380321"/>
            <a:ext cx="2278737" cy="570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59"/>
              </a:lnSpc>
            </a:pPr>
            <a:r>
              <a:rPr lang="en-US" sz="3999" b="1" spc="-167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MANAGER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38812" y="8175391"/>
            <a:ext cx="2258184" cy="570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9"/>
              </a:lnSpc>
            </a:pPr>
            <a:r>
              <a:rPr lang="en-US" sz="3999" b="1" spc="-167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ADMIN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54804" y="8175391"/>
            <a:ext cx="4461361" cy="570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9"/>
              </a:lnSpc>
            </a:pPr>
            <a:r>
              <a:rPr lang="en-US" sz="3999" b="1" spc="-167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 WEBSITE STAFF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991919" y="8175391"/>
            <a:ext cx="4916336" cy="570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9"/>
              </a:lnSpc>
            </a:pPr>
            <a:r>
              <a:rPr lang="en-US" sz="3999" b="1" spc="-167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 TECHNICAL  STAFF</a:t>
            </a:r>
          </a:p>
        </p:txBody>
      </p:sp>
      <p:sp>
        <p:nvSpPr>
          <p:cNvPr id="13" name="Freeform 13"/>
          <p:cNvSpPr/>
          <p:nvPr/>
        </p:nvSpPr>
        <p:spPr>
          <a:xfrm>
            <a:off x="16905252" y="0"/>
            <a:ext cx="1382748" cy="1382748"/>
          </a:xfrm>
          <a:custGeom>
            <a:avLst/>
            <a:gdLst/>
            <a:ahLst/>
            <a:cxnLst/>
            <a:rect l="l" t="t" r="r" b="b"/>
            <a:pathLst>
              <a:path w="1382748" h="1382748">
                <a:moveTo>
                  <a:pt x="0" y="0"/>
                </a:moveTo>
                <a:lnTo>
                  <a:pt x="1382748" y="0"/>
                </a:lnTo>
                <a:lnTo>
                  <a:pt x="1382748" y="1382748"/>
                </a:lnTo>
                <a:lnTo>
                  <a:pt x="0" y="138274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72532"/>
            <a:ext cx="18288000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6000" b="1" spc="-252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MAIN ACTORS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839156" y="3195774"/>
            <a:ext cx="2629000" cy="570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59"/>
              </a:lnSpc>
            </a:pPr>
            <a:r>
              <a:rPr lang="en-US" sz="3999" b="1" spc="-167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CUSTOMER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096092" y="3804104"/>
            <a:ext cx="5137813" cy="6093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 algn="l">
              <a:lnSpc>
                <a:spcPts val="404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Quicksand 1"/>
                <a:ea typeface="Quicksand 1"/>
                <a:cs typeface="Quicksand 1"/>
                <a:sym typeface="Quicksand 1"/>
              </a:rPr>
              <a:t>Manage profile</a:t>
            </a:r>
          </a:p>
          <a:p>
            <a:pPr marL="582928" lvl="1" indent="-291464" algn="l">
              <a:lnSpc>
                <a:spcPts val="404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Quicksand 1"/>
                <a:ea typeface="Quicksand 1"/>
                <a:cs typeface="Quicksand 1"/>
                <a:sym typeface="Quicksand 1"/>
              </a:rPr>
              <a:t>View machinery</a:t>
            </a:r>
          </a:p>
          <a:p>
            <a:pPr marL="582928" lvl="1" indent="-291464" algn="l">
              <a:lnSpc>
                <a:spcPts val="404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Quicksand 1"/>
                <a:ea typeface="Quicksand 1"/>
                <a:cs typeface="Quicksand 1"/>
                <a:sym typeface="Quicksand 1"/>
              </a:rPr>
              <a:t>View machinery detail</a:t>
            </a:r>
          </a:p>
          <a:p>
            <a:pPr marL="582928" lvl="1" indent="-291464" algn="l">
              <a:lnSpc>
                <a:spcPts val="404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Quicksand 1"/>
                <a:ea typeface="Quicksand 1"/>
                <a:cs typeface="Quicksand 1"/>
                <a:sym typeface="Quicksand 1"/>
              </a:rPr>
              <a:t>View machinery component</a:t>
            </a:r>
          </a:p>
          <a:p>
            <a:pPr marL="582928" lvl="1" indent="-291464" algn="l">
              <a:lnSpc>
                <a:spcPts val="404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Quicksand 1"/>
                <a:ea typeface="Quicksand 1"/>
                <a:cs typeface="Quicksand 1"/>
                <a:sym typeface="Quicksand 1"/>
              </a:rPr>
              <a:t>Manage renting request</a:t>
            </a:r>
          </a:p>
          <a:p>
            <a:pPr marL="582928" lvl="1" indent="-291464" algn="l">
              <a:lnSpc>
                <a:spcPts val="404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Quicksand 1"/>
                <a:ea typeface="Quicksand 1"/>
                <a:cs typeface="Quicksand 1"/>
                <a:sym typeface="Quicksand 1"/>
              </a:rPr>
              <a:t>Manage machine check request</a:t>
            </a:r>
          </a:p>
          <a:p>
            <a:pPr marL="582928" lvl="1" indent="-291464" algn="l">
              <a:lnSpc>
                <a:spcPts val="404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Quicksand 1"/>
                <a:ea typeface="Quicksand 1"/>
                <a:cs typeface="Quicksand 1"/>
                <a:sym typeface="Quicksand 1"/>
              </a:rPr>
              <a:t>Manage contract</a:t>
            </a:r>
          </a:p>
          <a:p>
            <a:pPr marL="582928" lvl="1" indent="-291464" algn="l">
              <a:lnSpc>
                <a:spcPts val="404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Quicksand 1"/>
                <a:ea typeface="Quicksand 1"/>
                <a:cs typeface="Quicksand 1"/>
                <a:sym typeface="Quicksand 1"/>
              </a:rPr>
              <a:t>Manage invoice</a:t>
            </a:r>
          </a:p>
          <a:p>
            <a:pPr marL="582928" lvl="1" indent="-291464" algn="l">
              <a:lnSpc>
                <a:spcPts val="404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Quicksand 1"/>
                <a:ea typeface="Quicksand 1"/>
                <a:cs typeface="Quicksand 1"/>
                <a:sym typeface="Quicksand 1"/>
              </a:rPr>
              <a:t>Manage address</a:t>
            </a:r>
          </a:p>
          <a:p>
            <a:pPr marL="582928" lvl="1" indent="-291464" algn="l">
              <a:lnSpc>
                <a:spcPts val="404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Quicksand 1"/>
                <a:ea typeface="Quicksand 1"/>
                <a:cs typeface="Quicksand 1"/>
                <a:sym typeface="Quicksand 1"/>
              </a:rPr>
              <a:t>View delivery list</a:t>
            </a:r>
          </a:p>
          <a:p>
            <a:pPr marL="582928" lvl="1" indent="-291464" algn="l">
              <a:lnSpc>
                <a:spcPts val="404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Quicksand 1"/>
                <a:ea typeface="Quicksand 1"/>
                <a:cs typeface="Quicksand 1"/>
                <a:sym typeface="Quicksand 1"/>
              </a:rPr>
              <a:t>View contents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893524" y="3801721"/>
            <a:ext cx="4298384" cy="5031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 algn="l">
              <a:lnSpc>
                <a:spcPts val="404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Quicksand 1"/>
                <a:ea typeface="Quicksand 1"/>
                <a:cs typeface="Quicksand 1"/>
                <a:sym typeface="Quicksand 1"/>
              </a:rPr>
              <a:t>Manage profile</a:t>
            </a:r>
          </a:p>
          <a:p>
            <a:pPr marL="582928" lvl="1" indent="-291464" algn="l">
              <a:lnSpc>
                <a:spcPts val="404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Quicksand 1"/>
                <a:ea typeface="Quicksand 1"/>
                <a:cs typeface="Quicksand 1"/>
                <a:sym typeface="Quicksand 1"/>
              </a:rPr>
              <a:t>View renting request</a:t>
            </a:r>
          </a:p>
          <a:p>
            <a:pPr marL="582928" lvl="1" indent="-291464" algn="l">
              <a:lnSpc>
                <a:spcPts val="404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Quicksand 1"/>
                <a:ea typeface="Quicksand 1"/>
                <a:cs typeface="Quicksand 1"/>
                <a:sym typeface="Quicksand 1"/>
              </a:rPr>
              <a:t>Manage machine task</a:t>
            </a:r>
          </a:p>
          <a:p>
            <a:pPr marL="582928" lvl="1" indent="-291464" algn="l">
              <a:lnSpc>
                <a:spcPts val="404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Quicksand 1"/>
                <a:ea typeface="Quicksand 1"/>
                <a:cs typeface="Quicksand 1"/>
                <a:sym typeface="Quicksand 1"/>
              </a:rPr>
              <a:t>Manage delivery task</a:t>
            </a:r>
          </a:p>
          <a:p>
            <a:pPr marL="582928" lvl="1" indent="-291464" algn="l">
              <a:lnSpc>
                <a:spcPts val="404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Quicksand 1"/>
                <a:ea typeface="Quicksand 1"/>
                <a:cs typeface="Quicksand 1"/>
                <a:sym typeface="Quicksand 1"/>
              </a:rPr>
              <a:t>View contract</a:t>
            </a:r>
          </a:p>
          <a:p>
            <a:pPr marL="582928" lvl="1" indent="-291464" algn="l">
              <a:lnSpc>
                <a:spcPts val="404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Quicksand 1"/>
                <a:ea typeface="Quicksand 1"/>
                <a:cs typeface="Quicksand 1"/>
                <a:sym typeface="Quicksand 1"/>
              </a:rPr>
              <a:t>Manage staff account</a:t>
            </a:r>
          </a:p>
          <a:p>
            <a:pPr marL="582928" lvl="1" indent="-291464" algn="l">
              <a:lnSpc>
                <a:spcPts val="404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Quicksand 1"/>
                <a:ea typeface="Quicksand 1"/>
                <a:cs typeface="Quicksand 1"/>
                <a:sym typeface="Quicksand 1"/>
              </a:rPr>
              <a:t>View invoice</a:t>
            </a:r>
          </a:p>
          <a:p>
            <a:pPr marL="582928" lvl="1" indent="-291464" algn="l">
              <a:lnSpc>
                <a:spcPts val="404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Quicksand 1"/>
                <a:ea typeface="Quicksand 1"/>
                <a:cs typeface="Quicksand 1"/>
                <a:sym typeface="Quicksand 1"/>
              </a:rPr>
              <a:t>Create refund invoice</a:t>
            </a:r>
          </a:p>
          <a:p>
            <a:pPr marL="582928" lvl="1" indent="-291464" algn="l">
              <a:lnSpc>
                <a:spcPts val="404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Quicksand 1"/>
                <a:ea typeface="Quicksand 1"/>
                <a:cs typeface="Quicksand 1"/>
                <a:sym typeface="Quicksand 1"/>
              </a:rPr>
              <a:t>Manage membership ranking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542261" y="3193391"/>
            <a:ext cx="2278737" cy="570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59"/>
              </a:lnSpc>
            </a:pPr>
            <a:r>
              <a:rPr lang="en-US" sz="3999" b="1" spc="-167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MANAGER</a:t>
            </a:r>
          </a:p>
        </p:txBody>
      </p:sp>
      <p:sp>
        <p:nvSpPr>
          <p:cNvPr id="7" name="Freeform 7"/>
          <p:cNvSpPr/>
          <p:nvPr/>
        </p:nvSpPr>
        <p:spPr>
          <a:xfrm>
            <a:off x="4244048" y="1517078"/>
            <a:ext cx="1819216" cy="1516771"/>
          </a:xfrm>
          <a:custGeom>
            <a:avLst/>
            <a:gdLst/>
            <a:ahLst/>
            <a:cxnLst/>
            <a:rect l="l" t="t" r="r" b="b"/>
            <a:pathLst>
              <a:path w="1819216" h="1516771">
                <a:moveTo>
                  <a:pt x="0" y="0"/>
                </a:moveTo>
                <a:lnTo>
                  <a:pt x="1819216" y="0"/>
                </a:lnTo>
                <a:lnTo>
                  <a:pt x="1819216" y="1516771"/>
                </a:lnTo>
                <a:lnTo>
                  <a:pt x="0" y="1516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884742" y="1517078"/>
            <a:ext cx="1593775" cy="1671062"/>
          </a:xfrm>
          <a:custGeom>
            <a:avLst/>
            <a:gdLst/>
            <a:ahLst/>
            <a:cxnLst/>
            <a:rect l="l" t="t" r="r" b="b"/>
            <a:pathLst>
              <a:path w="1593775" h="1671062">
                <a:moveTo>
                  <a:pt x="0" y="0"/>
                </a:moveTo>
                <a:lnTo>
                  <a:pt x="1593776" y="0"/>
                </a:lnTo>
                <a:lnTo>
                  <a:pt x="1593776" y="1671062"/>
                </a:lnTo>
                <a:lnTo>
                  <a:pt x="0" y="1671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6905252" y="0"/>
            <a:ext cx="1382748" cy="1382748"/>
          </a:xfrm>
          <a:custGeom>
            <a:avLst/>
            <a:gdLst/>
            <a:ahLst/>
            <a:cxnLst/>
            <a:rect l="l" t="t" r="r" b="b"/>
            <a:pathLst>
              <a:path w="1382748" h="1382748">
                <a:moveTo>
                  <a:pt x="0" y="0"/>
                </a:moveTo>
                <a:lnTo>
                  <a:pt x="1382748" y="0"/>
                </a:lnTo>
                <a:lnTo>
                  <a:pt x="1382748" y="1382748"/>
                </a:lnTo>
                <a:lnTo>
                  <a:pt x="0" y="13827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32652" y="1566537"/>
            <a:ext cx="1771786" cy="1556957"/>
          </a:xfrm>
          <a:custGeom>
            <a:avLst/>
            <a:gdLst/>
            <a:ahLst/>
            <a:cxnLst/>
            <a:rect l="l" t="t" r="r" b="b"/>
            <a:pathLst>
              <a:path w="1771786" h="1556957">
                <a:moveTo>
                  <a:pt x="0" y="0"/>
                </a:moveTo>
                <a:lnTo>
                  <a:pt x="1771786" y="0"/>
                </a:lnTo>
                <a:lnTo>
                  <a:pt x="1771786" y="1556958"/>
                </a:lnTo>
                <a:lnTo>
                  <a:pt x="0" y="15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0" y="353562"/>
            <a:ext cx="18288000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6000" b="1" spc="-252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MAIN ACTORS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893594" y="3323658"/>
            <a:ext cx="4989399" cy="570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359"/>
              </a:lnSpc>
              <a:spcBef>
                <a:spcPct val="0"/>
              </a:spcBef>
            </a:pPr>
            <a:r>
              <a:rPr lang="en-US" sz="3999" b="1" u="none" strike="noStrike" spc="-167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 TECHNICAL  STAFF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53361" y="3323658"/>
            <a:ext cx="4330368" cy="570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359"/>
              </a:lnSpc>
              <a:spcBef>
                <a:spcPct val="0"/>
              </a:spcBef>
            </a:pPr>
            <a:r>
              <a:rPr lang="en-US" sz="3999" b="1" u="none" strike="noStrike" spc="-167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 WEBSITE STAFF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285203" y="3970088"/>
            <a:ext cx="4206180" cy="2506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 algn="l">
              <a:lnSpc>
                <a:spcPts val="404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Quicksand 1"/>
                <a:ea typeface="Quicksand 1"/>
                <a:cs typeface="Quicksand 1"/>
                <a:sym typeface="Quicksand 1"/>
              </a:rPr>
              <a:t>Manage profile</a:t>
            </a:r>
          </a:p>
          <a:p>
            <a:pPr marL="582928" lvl="1" indent="-291464" algn="l">
              <a:lnSpc>
                <a:spcPts val="404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Quicksand 1"/>
                <a:ea typeface="Quicksand 1"/>
                <a:cs typeface="Quicksand 1"/>
                <a:sym typeface="Quicksand 1"/>
              </a:rPr>
              <a:t>Manage machine task</a:t>
            </a:r>
          </a:p>
          <a:p>
            <a:pPr marL="582928" lvl="1" indent="-291464" algn="l">
              <a:lnSpc>
                <a:spcPts val="404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Quicksand 1"/>
                <a:ea typeface="Quicksand 1"/>
                <a:cs typeface="Quicksand 1"/>
                <a:sym typeface="Quicksand 1"/>
              </a:rPr>
              <a:t>Manage delivery task</a:t>
            </a:r>
          </a:p>
          <a:p>
            <a:pPr marL="582928" lvl="1" indent="-291464" algn="l">
              <a:lnSpc>
                <a:spcPts val="404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Quicksand 1"/>
                <a:ea typeface="Quicksand 1"/>
                <a:cs typeface="Quicksand 1"/>
                <a:sym typeface="Quicksand 1"/>
              </a:rPr>
              <a:t>Manage component replacement ticket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14889" y="3970088"/>
            <a:ext cx="5607312" cy="5078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 algn="l">
              <a:lnSpc>
                <a:spcPts val="404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Quicksand 1"/>
                <a:ea typeface="Quicksand 1"/>
                <a:cs typeface="Quicksand 1"/>
                <a:sym typeface="Quicksand 1"/>
              </a:rPr>
              <a:t>Manage profile</a:t>
            </a:r>
          </a:p>
          <a:p>
            <a:pPr marL="582928" lvl="1" indent="-291464" algn="l">
              <a:lnSpc>
                <a:spcPts val="404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Quicksand 1"/>
                <a:ea typeface="Quicksand 1"/>
                <a:cs typeface="Quicksand 1"/>
                <a:sym typeface="Quicksand 1"/>
              </a:rPr>
              <a:t>Manage machinery</a:t>
            </a:r>
          </a:p>
          <a:p>
            <a:pPr marL="582928" lvl="1" indent="-291464" algn="l">
              <a:lnSpc>
                <a:spcPts val="404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Quicksand 1"/>
                <a:ea typeface="Quicksand 1"/>
                <a:cs typeface="Quicksand 1"/>
                <a:sym typeface="Quicksand 1"/>
              </a:rPr>
              <a:t>Manage machinery component</a:t>
            </a:r>
          </a:p>
          <a:p>
            <a:pPr marL="582928" lvl="1" indent="-291464" algn="l">
              <a:lnSpc>
                <a:spcPts val="404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Quicksand 1"/>
                <a:ea typeface="Quicksand 1"/>
                <a:cs typeface="Quicksand 1"/>
                <a:sym typeface="Quicksand 1"/>
              </a:rPr>
              <a:t>Manage machinery attributes</a:t>
            </a:r>
          </a:p>
          <a:p>
            <a:pPr marL="582928" lvl="1" indent="-291464" algn="l">
              <a:lnSpc>
                <a:spcPts val="404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Quicksand 1"/>
                <a:ea typeface="Quicksand 1"/>
                <a:cs typeface="Quicksand 1"/>
                <a:sym typeface="Quicksand 1"/>
              </a:rPr>
              <a:t>Manage content</a:t>
            </a:r>
          </a:p>
          <a:p>
            <a:pPr marL="582928" lvl="1" indent="-291464" algn="l">
              <a:lnSpc>
                <a:spcPts val="404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Quicksand 1"/>
                <a:ea typeface="Quicksand 1"/>
                <a:cs typeface="Quicksand 1"/>
                <a:sym typeface="Quicksand 1"/>
              </a:rPr>
              <a:t>Manage category</a:t>
            </a:r>
          </a:p>
          <a:p>
            <a:pPr marL="582928" lvl="1" indent="-291464" algn="l">
              <a:lnSpc>
                <a:spcPts val="404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Quicksand 1"/>
                <a:ea typeface="Quicksand 1"/>
                <a:cs typeface="Quicksand 1"/>
                <a:sym typeface="Quicksand 1"/>
              </a:rPr>
              <a:t>Manage serial machine</a:t>
            </a:r>
          </a:p>
          <a:p>
            <a:pPr marL="582928" lvl="1" indent="-291464" algn="l">
              <a:lnSpc>
                <a:spcPts val="404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Quicksand 1"/>
                <a:ea typeface="Quicksand 1"/>
                <a:cs typeface="Quicksand 1"/>
                <a:sym typeface="Quicksand 1"/>
              </a:rPr>
              <a:t>Manage machine check criteria</a:t>
            </a:r>
          </a:p>
          <a:p>
            <a:pPr marL="582928" lvl="1" indent="-291464" algn="l">
              <a:lnSpc>
                <a:spcPts val="404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Quicksand 1"/>
                <a:ea typeface="Quicksand 1"/>
                <a:cs typeface="Quicksand 1"/>
                <a:sym typeface="Quicksand 1"/>
              </a:rPr>
              <a:t>Manage renting service</a:t>
            </a:r>
          </a:p>
          <a:p>
            <a:pPr marL="582928" lvl="1" indent="-291464" algn="l">
              <a:lnSpc>
                <a:spcPts val="404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Quicksand 1"/>
                <a:ea typeface="Quicksand 1"/>
                <a:cs typeface="Quicksand 1"/>
                <a:sym typeface="Quicksand 1"/>
              </a:rPr>
              <a:t>Manage term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74632" y="3970088"/>
            <a:ext cx="4268819" cy="1497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 algn="l">
              <a:lnSpc>
                <a:spcPts val="404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Quicksand 1"/>
                <a:ea typeface="Quicksand 1"/>
                <a:cs typeface="Quicksand 1"/>
                <a:sym typeface="Quicksand 1"/>
              </a:rPr>
              <a:t>Manage account</a:t>
            </a:r>
          </a:p>
          <a:p>
            <a:pPr marL="582928" lvl="1" indent="-291464" algn="l">
              <a:lnSpc>
                <a:spcPts val="404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Quicksand 1"/>
                <a:ea typeface="Quicksand 1"/>
                <a:cs typeface="Quicksand 1"/>
                <a:sym typeface="Quicksand 1"/>
              </a:rPr>
              <a:t>Manage analytics and reporting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999721" y="3323658"/>
            <a:ext cx="2376037" cy="570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9"/>
              </a:lnSpc>
            </a:pPr>
            <a:r>
              <a:rPr lang="en-US" sz="3999" b="1" spc="-167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ADMIN</a:t>
            </a:r>
          </a:p>
        </p:txBody>
      </p:sp>
      <p:sp>
        <p:nvSpPr>
          <p:cNvPr id="10" name="Freeform 10"/>
          <p:cNvSpPr/>
          <p:nvPr/>
        </p:nvSpPr>
        <p:spPr>
          <a:xfrm>
            <a:off x="13332327" y="1566537"/>
            <a:ext cx="1710827" cy="1655225"/>
          </a:xfrm>
          <a:custGeom>
            <a:avLst/>
            <a:gdLst/>
            <a:ahLst/>
            <a:cxnLst/>
            <a:rect l="l" t="t" r="r" b="b"/>
            <a:pathLst>
              <a:path w="1710827" h="1655225">
                <a:moveTo>
                  <a:pt x="0" y="0"/>
                </a:moveTo>
                <a:lnTo>
                  <a:pt x="1710826" y="0"/>
                </a:lnTo>
                <a:lnTo>
                  <a:pt x="1710826" y="1655225"/>
                </a:lnTo>
                <a:lnTo>
                  <a:pt x="0" y="16552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8567181" y="1687887"/>
            <a:ext cx="1534376" cy="1726443"/>
          </a:xfrm>
          <a:custGeom>
            <a:avLst/>
            <a:gdLst/>
            <a:ahLst/>
            <a:cxnLst/>
            <a:rect l="l" t="t" r="r" b="b"/>
            <a:pathLst>
              <a:path w="1534376" h="1726443">
                <a:moveTo>
                  <a:pt x="0" y="0"/>
                </a:moveTo>
                <a:lnTo>
                  <a:pt x="1534376" y="0"/>
                </a:lnTo>
                <a:lnTo>
                  <a:pt x="1534376" y="1726443"/>
                </a:lnTo>
                <a:lnTo>
                  <a:pt x="0" y="17264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905252" y="0"/>
            <a:ext cx="1382748" cy="1382748"/>
          </a:xfrm>
          <a:custGeom>
            <a:avLst/>
            <a:gdLst/>
            <a:ahLst/>
            <a:cxnLst/>
            <a:rect l="l" t="t" r="r" b="b"/>
            <a:pathLst>
              <a:path w="1382748" h="1382748">
                <a:moveTo>
                  <a:pt x="0" y="0"/>
                </a:moveTo>
                <a:lnTo>
                  <a:pt x="1382748" y="0"/>
                </a:lnTo>
                <a:lnTo>
                  <a:pt x="1382748" y="1382748"/>
                </a:lnTo>
                <a:lnTo>
                  <a:pt x="0" y="13827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53237"/>
            <a:ext cx="18288000" cy="790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99"/>
              </a:lnSpc>
              <a:spcBef>
                <a:spcPct val="0"/>
              </a:spcBef>
            </a:pPr>
            <a:r>
              <a:rPr lang="en-US" sz="5999" b="1" spc="-251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SYSTEM OVERVIEW ARCHITECTURE </a:t>
            </a:r>
          </a:p>
        </p:txBody>
      </p:sp>
      <p:sp>
        <p:nvSpPr>
          <p:cNvPr id="3" name="Freeform 3"/>
          <p:cNvSpPr/>
          <p:nvPr/>
        </p:nvSpPr>
        <p:spPr>
          <a:xfrm>
            <a:off x="16905252" y="0"/>
            <a:ext cx="1382748" cy="1382748"/>
          </a:xfrm>
          <a:custGeom>
            <a:avLst/>
            <a:gdLst/>
            <a:ahLst/>
            <a:cxnLst/>
            <a:rect l="l" t="t" r="r" b="b"/>
            <a:pathLst>
              <a:path w="1382748" h="1382748">
                <a:moveTo>
                  <a:pt x="0" y="0"/>
                </a:moveTo>
                <a:lnTo>
                  <a:pt x="1382748" y="0"/>
                </a:lnTo>
                <a:lnTo>
                  <a:pt x="1382748" y="1382748"/>
                </a:lnTo>
                <a:lnTo>
                  <a:pt x="0" y="13827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320205" y="1143811"/>
            <a:ext cx="11647589" cy="8952689"/>
          </a:xfrm>
          <a:custGeom>
            <a:avLst/>
            <a:gdLst/>
            <a:ahLst/>
            <a:cxnLst/>
            <a:rect l="l" t="t" r="r" b="b"/>
            <a:pathLst>
              <a:path w="11560377" h="9306104">
                <a:moveTo>
                  <a:pt x="0" y="0"/>
                </a:moveTo>
                <a:lnTo>
                  <a:pt x="11560378" y="0"/>
                </a:lnTo>
                <a:lnTo>
                  <a:pt x="11560378" y="9306104"/>
                </a:lnTo>
                <a:lnTo>
                  <a:pt x="0" y="930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181350"/>
            <a:ext cx="16230600" cy="377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just">
              <a:lnSpc>
                <a:spcPts val="7500"/>
              </a:lnSpc>
              <a:buFont typeface="Arial"/>
              <a:buChar char="•"/>
            </a:pPr>
            <a:r>
              <a:rPr lang="en-US" sz="5000" spc="-210">
                <a:solidFill>
                  <a:srgbClr val="000000"/>
                </a:solidFill>
                <a:latin typeface="Quicksand 2"/>
                <a:ea typeface="Quicksand 2"/>
                <a:cs typeface="Quicksand 2"/>
                <a:sym typeface="Quicksand 2"/>
              </a:rPr>
              <a:t>Workflow 1.  Machinery and Component Management</a:t>
            </a:r>
          </a:p>
          <a:p>
            <a:pPr marL="1079501" lvl="1" indent="-539750" algn="just">
              <a:lnSpc>
                <a:spcPts val="7500"/>
              </a:lnSpc>
              <a:buFont typeface="Arial"/>
              <a:buChar char="•"/>
            </a:pPr>
            <a:r>
              <a:rPr lang="en-US" sz="5000" spc="-210">
                <a:solidFill>
                  <a:srgbClr val="000000"/>
                </a:solidFill>
                <a:latin typeface="Quicksand 2"/>
                <a:ea typeface="Quicksand 2"/>
                <a:cs typeface="Quicksand 2"/>
                <a:sym typeface="Quicksand 2"/>
              </a:rPr>
              <a:t>Workflow 2. Rent and Deliver Mechanical Machineries</a:t>
            </a:r>
          </a:p>
          <a:p>
            <a:pPr marL="1079501" lvl="1" indent="-539750" algn="just">
              <a:lnSpc>
                <a:spcPts val="7500"/>
              </a:lnSpc>
              <a:buFont typeface="Arial"/>
              <a:buChar char="•"/>
            </a:pPr>
            <a:r>
              <a:rPr lang="en-US" sz="5000" spc="-210">
                <a:solidFill>
                  <a:srgbClr val="000000"/>
                </a:solidFill>
                <a:latin typeface="Quicksand 2"/>
                <a:ea typeface="Quicksand 2"/>
                <a:cs typeface="Quicksand 2"/>
                <a:sym typeface="Quicksand 2"/>
              </a:rPr>
              <a:t>Workflow 3. Check Mechanical Machineries</a:t>
            </a:r>
          </a:p>
          <a:p>
            <a:pPr marL="1079501" lvl="1" indent="-539750" algn="just">
              <a:lnSpc>
                <a:spcPts val="7500"/>
              </a:lnSpc>
              <a:buFont typeface="Arial"/>
              <a:buChar char="•"/>
            </a:pPr>
            <a:r>
              <a:rPr lang="en-US" sz="5000" spc="-210">
                <a:solidFill>
                  <a:srgbClr val="000000"/>
                </a:solidFill>
                <a:latin typeface="Quicksand 2"/>
                <a:ea typeface="Quicksand 2"/>
                <a:cs typeface="Quicksand 2"/>
                <a:sym typeface="Quicksand 2"/>
              </a:rPr>
              <a:t>Workflow 4. End and Extend Contract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0" y="1780172"/>
            <a:ext cx="18288000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6000" b="1" spc="-252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MAIN  FLOWS</a:t>
            </a:r>
          </a:p>
        </p:txBody>
      </p:sp>
      <p:sp>
        <p:nvSpPr>
          <p:cNvPr id="4" name="Freeform 4"/>
          <p:cNvSpPr/>
          <p:nvPr/>
        </p:nvSpPr>
        <p:spPr>
          <a:xfrm>
            <a:off x="16905252" y="0"/>
            <a:ext cx="1382748" cy="1382748"/>
          </a:xfrm>
          <a:custGeom>
            <a:avLst/>
            <a:gdLst/>
            <a:ahLst/>
            <a:cxnLst/>
            <a:rect l="l" t="t" r="r" b="b"/>
            <a:pathLst>
              <a:path w="1382748" h="1382748">
                <a:moveTo>
                  <a:pt x="0" y="0"/>
                </a:moveTo>
                <a:lnTo>
                  <a:pt x="1382748" y="0"/>
                </a:lnTo>
                <a:lnTo>
                  <a:pt x="1382748" y="1382748"/>
                </a:lnTo>
                <a:lnTo>
                  <a:pt x="0" y="13827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736600"/>
            <a:ext cx="18288000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00"/>
              </a:lnSpc>
              <a:spcBef>
                <a:spcPct val="0"/>
              </a:spcBef>
            </a:pPr>
            <a:r>
              <a:rPr lang="en-US" sz="5000" b="1" spc="-210" dirty="0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MACHINERY AND COMPONENT MANAGEMENT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703542" y="2172418"/>
            <a:ext cx="4880915" cy="5942165"/>
            <a:chOff x="0" y="0"/>
            <a:chExt cx="6507887" cy="79228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507887" cy="7922886"/>
            </a:xfrm>
            <a:custGeom>
              <a:avLst/>
              <a:gdLst/>
              <a:ahLst/>
              <a:cxnLst/>
              <a:rect l="l" t="t" r="r" b="b"/>
              <a:pathLst>
                <a:path w="6507887" h="7922886">
                  <a:moveTo>
                    <a:pt x="0" y="0"/>
                  </a:moveTo>
                  <a:lnTo>
                    <a:pt x="6507887" y="0"/>
                  </a:lnTo>
                  <a:lnTo>
                    <a:pt x="6507887" y="7922886"/>
                  </a:lnTo>
                  <a:lnTo>
                    <a:pt x="0" y="79228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7728" r="-44956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59820" y="4038701"/>
              <a:ext cx="5988248" cy="369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00"/>
                </a:lnSpc>
                <a:spcBef>
                  <a:spcPct val="0"/>
                </a:spcBef>
              </a:pPr>
              <a:r>
                <a:rPr lang="en-US" sz="2000" b="1" spc="-84">
                  <a:solidFill>
                    <a:srgbClr val="000000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Create machine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643796" y="2498919"/>
              <a:ext cx="3289326" cy="5168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34"/>
                </a:lnSpc>
              </a:pPr>
              <a:r>
                <a:rPr lang="en-US" sz="2691" b="1" spc="-113">
                  <a:solidFill>
                    <a:srgbClr val="000000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WEBSITE STAFF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 rot="-6489">
              <a:off x="329247" y="4883663"/>
              <a:ext cx="5918477" cy="369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00"/>
                </a:lnSpc>
                <a:spcBef>
                  <a:spcPct val="0"/>
                </a:spcBef>
              </a:pPr>
              <a:r>
                <a:rPr lang="en-US" sz="2000" b="1" spc="-84">
                  <a:solidFill>
                    <a:srgbClr val="000000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Create serial number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 rot="-6489">
              <a:off x="260217" y="5734211"/>
              <a:ext cx="5918477" cy="369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0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9" name="Freeform 9"/>
            <p:cNvSpPr/>
            <p:nvPr/>
          </p:nvSpPr>
          <p:spPr>
            <a:xfrm>
              <a:off x="2072753" y="337625"/>
              <a:ext cx="2362382" cy="2075943"/>
            </a:xfrm>
            <a:custGeom>
              <a:avLst/>
              <a:gdLst/>
              <a:ahLst/>
              <a:cxnLst/>
              <a:rect l="l" t="t" r="r" b="b"/>
              <a:pathLst>
                <a:path w="2362382" h="2075943">
                  <a:moveTo>
                    <a:pt x="0" y="0"/>
                  </a:moveTo>
                  <a:lnTo>
                    <a:pt x="2362381" y="0"/>
                  </a:lnTo>
                  <a:lnTo>
                    <a:pt x="2362381" y="2075943"/>
                  </a:lnTo>
                  <a:lnTo>
                    <a:pt x="0" y="20759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905252" y="0"/>
            <a:ext cx="1382748" cy="1382748"/>
          </a:xfrm>
          <a:custGeom>
            <a:avLst/>
            <a:gdLst/>
            <a:ahLst/>
            <a:cxnLst/>
            <a:rect l="l" t="t" r="r" b="b"/>
            <a:pathLst>
              <a:path w="1382748" h="1382748">
                <a:moveTo>
                  <a:pt x="0" y="0"/>
                </a:moveTo>
                <a:lnTo>
                  <a:pt x="1382748" y="0"/>
                </a:lnTo>
                <a:lnTo>
                  <a:pt x="1382748" y="1382748"/>
                </a:lnTo>
                <a:lnTo>
                  <a:pt x="0" y="13827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632</Words>
  <Application>Microsoft Office PowerPoint</Application>
  <PresentationFormat>Custom</PresentationFormat>
  <Paragraphs>221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Quicksand 1</vt:lpstr>
      <vt:lpstr>Be Vietnam Ultra-Bold</vt:lpstr>
      <vt:lpstr>Quicksand 1 Medium</vt:lpstr>
      <vt:lpstr>Be Vietnam</vt:lpstr>
      <vt:lpstr>Quicksand 2</vt:lpstr>
      <vt:lpstr>Quicksand 1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MMRMS</dc:title>
  <cp:lastModifiedBy>. HoangMinhNg</cp:lastModifiedBy>
  <cp:revision>5</cp:revision>
  <dcterms:created xsi:type="dcterms:W3CDTF">2006-08-16T00:00:00Z</dcterms:created>
  <dcterms:modified xsi:type="dcterms:W3CDTF">2024-12-20T02:51:08Z</dcterms:modified>
  <dc:identifier>DAGAgGgU2gU</dc:identifier>
</cp:coreProperties>
</file>